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16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15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Ветер восточный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3-8 м/с. Температура воздуха ночью 13-15, днем 29-31 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17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17 июня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юго-западный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1535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0,307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0,284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0,003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0,125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Абдуалиева М.А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19159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4197</cp:revision>
  <cp:lastPrinted>2021-07-01T03:56:27Z</cp:lastPrinted>
  <dcterms:created xsi:type="dcterms:W3CDTF">2018-03-27T06:03:00Z</dcterms:created>
  <dcterms:modified xsi:type="dcterms:W3CDTF">2024-06-15T08:03:00Z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