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619818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северо-западный 9-14 м/с. Температура воздуха ночью 17-19, днем 29-31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 м/с. Температура воздуха ночью 17-19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992947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32053</TotalTime>
  <Words>653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5311</cp:revision>
  <cp:lastPrinted>2021-11-30T05:55:24Z</cp:lastPrinted>
  <dcterms:created xsi:type="dcterms:W3CDTF">2018-03-27T06:03:00Z</dcterms:created>
  <dcterms:modified xsi:type="dcterms:W3CDTF">2024-06-15T06:01:05Z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