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7907628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174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5" y="11895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дождь, гроза. Ветер северный 5-10 м/с. Температура воздуха ночью 15-17, днем 26-28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северо-восточный 9-14, порывы 15-20 м/с.  Температура воздуха ночью 15-17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июня 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767210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20807</TotalTime>
  <Words>648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3800</cp:revision>
  <cp:lastPrinted>2021-07-01T03:56:27Z</cp:lastPrinted>
  <dcterms:created xsi:type="dcterms:W3CDTF">2018-03-27T06:03:00Z</dcterms:created>
  <dcterms:modified xsi:type="dcterms:W3CDTF">2024-06-15T08:00:48Z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