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56479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497313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2056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ночью кратковременный дождь, гроза. Ветер юго-восточный 9-14, при грозе порывы 18 м/с. Температура воздуха ночью 20-22, днем сильная жара 35-37 градусов.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кратковременный дождь,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при грозе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25686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4642</cp:revision>
  <cp:lastPrinted>2021-07-01T03:56:27Z</cp:lastPrinted>
  <dcterms:created xsi:type="dcterms:W3CDTF">2018-03-27T06:03:00Z</dcterms:created>
  <dcterms:modified xsi:type="dcterms:W3CDTF">2024-06-15T06:53:28Z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