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91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7790378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жауын-шашынсыз</a:t>
            </a:r>
            <a:r>
              <a:rPr lang="kk-KZ" sz="1200" dirty="0" smtClean="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Солтүстік-шығыстан жел соғады, күші 9-14, күңдіз екпіні 15-20 м/с. Ауа температурасы  түнде 17-19, күндіз 29-31 градус жылы.</a:t>
            </a: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a:t>
            </a:r>
            <a:r>
              <a:rPr lang="en-US" sz="1200" b="1" dirty="0" smtClean="0">
                <a:latin typeface="Times New Roman" panose="02020603050405020304" pitchFamily="18" charset="0"/>
                <a:cs typeface="Times New Roman" panose="02020603050405020304" pitchFamily="18" charset="0"/>
              </a:rPr>
              <a:t>5</a:t>
            </a:r>
            <a:r>
              <a:rPr lang="kk-KZ" sz="1200" b="1" dirty="0" smtClean="0">
                <a:latin typeface="Times New Roman" panose="02020603050405020304" pitchFamily="18" charset="0"/>
                <a:cs typeface="Times New Roman" panose="02020603050405020304" pitchFamily="18" charset="0"/>
              </a:rPr>
              <a:t>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a:t>
            </a:r>
            <a:r>
              <a:rPr lang="en-US" sz="1200" b="1" dirty="0" smtClean="0">
                <a:latin typeface="Times New Roman" panose="02020603050405020304" pitchFamily="18" charset="0"/>
                <a:cs typeface="Times New Roman" panose="02020603050405020304" pitchFamily="18" charset="0"/>
              </a:rPr>
              <a:t>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itchFamily="18" charset="0"/>
                <a:cs typeface="Times New Roman" pitchFamily="18" charset="0"/>
                <a:sym typeface="+mn-ea"/>
              </a:rPr>
              <a:t>. Солтүстік-шығыстан</a:t>
            </a:r>
            <a:r>
              <a:rPr lang="kk-KZ" altLang="ru-RU" sz="1200" dirty="0" smtClean="0">
                <a:latin typeface="Times New Roman" panose="02020603050405020304" pitchFamily="18" charset="0"/>
                <a:cs typeface="Times New Roman" panose="02020603050405020304" pitchFamily="18" charset="0"/>
              </a:rPr>
              <a:t>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itchFamily="18" charset="0"/>
                <a:cs typeface="Times New Roman" pitchFamily="18" charset="0"/>
                <a:sym typeface="+mn-ea"/>
              </a:rPr>
              <a:t>м/с.  </a:t>
            </a:r>
            <a:r>
              <a:rPr lang="kk-KZ" sz="1200" dirty="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түнде 17-19 градус </a:t>
            </a:r>
            <a:r>
              <a:rPr lang="kk-KZ" sz="1200" dirty="0">
                <a:latin typeface="Times New Roman" pitchFamily="18" charset="0"/>
                <a:cs typeface="Times New Roman" pitchFamily="18" charset="0"/>
                <a:sym typeface="+mn-ea"/>
              </a:rPr>
              <a:t>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79546824"/>
              </p:ext>
            </p:extLst>
          </p:nvPr>
        </p:nvGraphicFramePr>
        <p:xfrm>
          <a:off x="5027448" y="4149080"/>
          <a:ext cx="4667576" cy="137160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19476</TotalTime>
  <Words>506</Words>
  <Application>Microsoft Office PowerPoint</Application>
  <PresentationFormat>Лист A4 (210x297 мм)</PresentationFormat>
  <Paragraphs>88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3698</cp:revision>
  <cp:lastPrinted>2021-07-01T07:38:07Z</cp:lastPrinted>
  <dcterms:created xsi:type="dcterms:W3CDTF">2018-03-27T06:03:00Z</dcterms:created>
  <dcterms:modified xsi:type="dcterms:W3CDTF">2024-06-14T08:41:30Z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