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561555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14</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14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6848851"/>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2996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4"/>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14 маусым с. 20-ден 15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kern="1400" dirty="0">
                <a:solidFill>
                  <a:srgbClr val="000000"/>
                </a:solidFill>
                <a:latin typeface="Times New Roman" panose="02020603050405020304" pitchFamily="18" charset="0"/>
                <a:ea typeface="SimSun" panose="02010600030101010101" pitchFamily="2" charset="-122"/>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Солтүстіктен жел соғады, күші 7-12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15-17, </a:t>
            </a:r>
            <a:r>
              <a:rPr lang="kk-KZ" sz="1100" kern="1400" dirty="0">
                <a:solidFill>
                  <a:srgbClr val="000000"/>
                </a:solidFill>
                <a:latin typeface="Times New Roman" panose="02020603050405020304" pitchFamily="18" charset="0"/>
                <a:ea typeface="Times New Roman" panose="02020603050405020304" pitchFamily="18" charset="0"/>
              </a:rPr>
              <a:t>күндіз 29-31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15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16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a:t>
            </a:r>
            <a:r>
              <a:rPr lang="kk-KZ" sz="1100" dirty="0">
                <a:solidFill>
                  <a:prstClr val="black"/>
                </a:solidFill>
                <a:latin typeface="Times New Roman" panose="02020603050405020304" pitchFamily="18" charset="0"/>
                <a:cs typeface="Times New Roman" panose="02020603050405020304" pitchFamily="18" charset="0"/>
              </a:rPr>
              <a:t>олтүстік-батыстан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5-10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16-18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15, түнде 16 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Аринова Н</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29867</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5117</cp:revision>
  <cp:lastPrinted>2023-01-16T10:13:34Z</cp:lastPrinted>
  <dcterms:created xsi:type="dcterms:W3CDTF">2018-03-27T06:03:00Z</dcterms:created>
  <dcterms:modified xsi:type="dcterms:W3CDTF">2024-06-14T05:53:50Z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