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339321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 Жел 5-10, күндіз найзағай кезінде екпіні 15 м/с. Ауа температурасы түнде 17-19, күндіз 29-31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20-22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824368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16574</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3142</cp:revision>
  <cp:lastPrinted>2021-07-01T07:38:07Z</cp:lastPrinted>
  <dcterms:created xsi:type="dcterms:W3CDTF">2018-03-27T06:03:00Z</dcterms:created>
  <dcterms:modified xsi:type="dcterms:W3CDTF">2024-06-14T06:47:03Z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