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06061964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14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85037329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маусымға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сағ.14 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15</a:t>
            </a:r>
            <a:r>
              <a:rPr lang="kk-KZ" altLang="ru-RU" sz="1200" b="1" dirty="0" smtClean="0">
                <a:latin typeface="Times New Roman" pitchFamily="18" charset="0"/>
                <a:cs typeface="Times New Roman" pitchFamily="18" charset="0"/>
              </a:rPr>
              <a:t> маусымға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a:t>
            </a:r>
            <a:r>
              <a:rPr lang="kk-KZ" sz="1100" dirty="0" smtClean="0">
                <a:latin typeface="Times New Roman" pitchFamily="18" charset="0"/>
                <a:cs typeface="Times New Roman" pitchFamily="18" charset="0"/>
              </a:rPr>
              <a:t>здаған </a:t>
            </a:r>
            <a:r>
              <a:rPr lang="kk-KZ" sz="1100" dirty="0" smtClean="0">
                <a:latin typeface="Times New Roman" pitchFamily="18" charset="0"/>
                <a:cs typeface="Times New Roman" pitchFamily="18" charset="0"/>
              </a:rPr>
              <a:t>бұлтты, жауын-шашынсыз болады. Солтүстік-шығыстан жел соғады, күші 5-10 м/с. Ауа температурасы түнде 16-18, күндіз 32-34 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15</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16 </a:t>
            </a:r>
            <a:r>
              <a:rPr lang="ru-RU" sz="1200" b="1" dirty="0" err="1" smtClean="0">
                <a:latin typeface="Times New Roman" panose="02020603050405020304" pitchFamily="18" charset="0"/>
                <a:cs typeface="Times New Roman" panose="02020603050405020304" pitchFamily="18" charset="0"/>
              </a:rPr>
              <a:t>маусымға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Аздаған </a:t>
            </a:r>
            <a:r>
              <a:rPr lang="kk-KZ" sz="1100" dirty="0" smtClean="0">
                <a:latin typeface="Times New Roman" pitchFamily="18" charset="0"/>
                <a:cs typeface="Times New Roman" pitchFamily="18" charset="0"/>
              </a:rPr>
              <a:t>бұлтты</a:t>
            </a:r>
            <a:r>
              <a:rPr lang="kk-KZ" sz="1100" dirty="0" smtClean="0">
                <a:latin typeface="Times New Roman" pitchFamily="18" charset="0"/>
                <a:cs typeface="Times New Roman" pitchFamily="18" charset="0"/>
              </a:rPr>
              <a:t>,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17-19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15 </a:t>
            </a:r>
            <a:r>
              <a:rPr lang="ru-RU" sz="1100" dirty="0" err="1" smtClean="0">
                <a:solidFill>
                  <a:schemeClr val="tx1"/>
                </a:solidFill>
                <a:latin typeface="Times New Roman" panose="02020603050405020304" pitchFamily="18" charset="0"/>
                <a:cs typeface="Times New Roman" panose="02020603050405020304" pitchFamily="18" charset="0"/>
              </a:rPr>
              <a:t>маусымда</a:t>
            </a:r>
            <a:r>
              <a:rPr lang="ru-RU" sz="1100" dirty="0" smtClean="0">
                <a:solidFill>
                  <a:schemeClr val="tx1"/>
                </a:solidFill>
                <a:latin typeface="Times New Roman" panose="02020603050405020304" pitchFamily="18" charset="0"/>
                <a:cs typeface="Times New Roman" panose="02020603050405020304" pitchFamily="18" charset="0"/>
              </a:rPr>
              <a:t>, 16 </a:t>
            </a:r>
            <a:r>
              <a:rPr lang="ru-RU" sz="11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жоғары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95876" y="30718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13703</TotalTime>
  <Words>573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3256</cp:revision>
  <cp:lastPrinted>2021-07-01T03:56:27Z</cp:lastPrinted>
  <dcterms:created xsi:type="dcterms:W3CDTF">2018-03-27T06:03:00Z</dcterms:created>
  <dcterms:modified xsi:type="dcterms:W3CDTF">2024-06-14T06:19:52Z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