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4" d="100"/>
          <a:sy n="124" d="100"/>
        </p:scale>
        <p:origin x="-1524"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845912409"/>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14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797233185"/>
              </p:ext>
            </p:extLst>
          </p:nvPr>
        </p:nvGraphicFramePr>
        <p:xfrm>
          <a:off x="4924425" y="3974337"/>
          <a:ext cx="4697413" cy="2611194"/>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a:t>
                      </a:r>
                      <a:r>
                        <a:rPr lang="en-US" sz="1000" b="0" i="0" u="none" strike="noStrike" dirty="0" smtClean="0">
                          <a:solidFill>
                            <a:srgbClr val="000000"/>
                          </a:solidFill>
                          <a:effectLst/>
                          <a:latin typeface="Times New Roman" pitchFamily="18" charset="0"/>
                          <a:cs typeface="Times New Roman" pitchFamily="18" charset="0"/>
                        </a:rPr>
                        <a:t>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306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a:t>
                      </a:r>
                      <a:r>
                        <a:rPr lang="en-US" sz="1000" b="0" i="0" u="none" strike="noStrike" dirty="0" smtClean="0">
                          <a:solidFill>
                            <a:srgbClr val="000000"/>
                          </a:solidFill>
                          <a:effectLst/>
                          <a:latin typeface="Times New Roman" pitchFamily="18" charset="0"/>
                          <a:cs typeface="Times New Roman" pitchFamily="18" charset="0"/>
                        </a:rPr>
                        <a:t>4</a:t>
                      </a:r>
                      <a:r>
                        <a:rPr lang="kk-KZ"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320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639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4167</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833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235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175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a:t>
                      </a:r>
                      <a:r>
                        <a:rPr lang="en-US"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0,11</a:t>
                      </a:r>
                      <a:r>
                        <a:rPr lang="en-US"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a:t>
            </a:r>
            <a:r>
              <a:rPr lang="kk-KZ" altLang="ru-RU" sz="1200" b="1" dirty="0" smtClean="0">
                <a:latin typeface="Times New Roman" pitchFamily="18" charset="0"/>
                <a:cs typeface="Times New Roman" pitchFamily="18" charset="0"/>
              </a:rPr>
              <a:t> маусым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маусым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a:t>
            </a:r>
            <a:r>
              <a:rPr lang="kk-KZ" sz="1200" kern="1400" dirty="0">
                <a:solidFill>
                  <a:srgbClr val="000000"/>
                </a:solidFill>
                <a:latin typeface="Times New Roman"/>
                <a:ea typeface="Times New Roman"/>
              </a:rPr>
              <a:t>бұлтты, жауын-шашынсыз. Оңтүстік-шығыстан, шығыстан  жел соғады, күші түнде 1-6, күндіз 8-13 м/с. Ауа температурасы түнде 24-26 жылы, күндіз 37-39 градус қатты ыстық</a:t>
            </a:r>
            <a:r>
              <a:rPr lang="kk-KZ" sz="1200" kern="1400" dirty="0" smtClean="0">
                <a:solidFill>
                  <a:srgbClr val="000000"/>
                </a:solidFill>
                <a:latin typeface="Times New Roman"/>
                <a:ea typeface="Times New Roman"/>
              </a:rPr>
              <a:t>.</a:t>
            </a: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Батыстан </a:t>
            </a:r>
            <a:r>
              <a:rPr lang="kk-KZ" altLang="ru-RU" sz="1200" dirty="0" smtClean="0">
                <a:solidFill>
                  <a:srgbClr val="000000"/>
                </a:solidFill>
                <a:latin typeface="Times New Roman" pitchFamily="18" charset="0"/>
                <a:cs typeface="Times New Roman" pitchFamily="18" charset="0"/>
              </a:rPr>
              <a:t>жел соғады, күші 2-7 м/с. Ауа температурасы 24-26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82115"/>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түнде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21321</TotalTime>
  <Words>595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3717</cp:revision>
  <cp:lastPrinted>2023-02-06T06:57:51Z</cp:lastPrinted>
  <dcterms:created xsi:type="dcterms:W3CDTF">2018-03-27T06:03:00Z</dcterms:created>
  <dcterms:modified xsi:type="dcterms:W3CDTF">2024-06-14T07:58:21Z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