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15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ea typeface="Times New Roman KZ"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Батыстан жел соғады, күші 3-8 м/с. Ауа температурасы түнде 10-12, күндіз 27-29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15</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16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Оңтүстік-батыстан 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16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19214</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4269</cp:revision>
  <cp:lastPrinted>2021-07-01T03:56:27Z</cp:lastPrinted>
  <dcterms:created xsi:type="dcterms:W3CDTF">2018-03-27T06:03:00Z</dcterms:created>
  <dcterms:modified xsi:type="dcterms:W3CDTF">2024-06-14T07:06:43Z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