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2" d="100"/>
          <a:sy n="92" d="100"/>
        </p:scale>
        <p:origin x="108" y="29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24093384"/>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166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14</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30501096"/>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08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20</a:t>
                      </a:r>
                      <a:r>
                        <a:rPr lang="en-US"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15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1522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304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0,438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15</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маусым</a:t>
            </a:r>
            <a:r>
              <a:rPr lang="kk-KZ" altLang="ru-RU" sz="1100" b="1" dirty="0" smtClean="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14</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15</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оңтүстік-батысқа ауыспалы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23-25,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34</a:t>
            </a:r>
            <a:r>
              <a:rPr lang="kk-KZ" sz="1100" dirty="0" smtClean="0">
                <a:solidFill>
                  <a:prstClr val="black"/>
                </a:solidFill>
                <a:latin typeface="Times New Roman" pitchFamily="18" charset="0"/>
                <a:cs typeface="Times New Roman" pitchFamily="18" charset="0"/>
              </a:rPr>
              <a:t>-36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16</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15</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16</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оңтүстік-бат</a:t>
            </a:r>
            <a:r>
              <a:rPr lang="kk-KZ" sz="1100" dirty="0" smtClean="0">
                <a:solidFill>
                  <a:srgbClr val="000000"/>
                </a:solidFill>
                <a:latin typeface="Times New Roman" panose="02020603050405020304" pitchFamily="18" charset="0"/>
                <a:cs typeface="Times New Roman" panose="02020603050405020304" pitchFamily="18" charset="0"/>
                <a:sym typeface="+mn-ea"/>
              </a:rPr>
              <a:t>ыстан</a:t>
            </a:r>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a:solidFill>
                  <a:srgbClr val="000000"/>
                </a:solidFill>
                <a:latin typeface="Times New Roman" panose="02020603050405020304" pitchFamily="18" charset="0"/>
                <a:cs typeface="Times New Roman" panose="02020603050405020304" pitchFamily="18" charset="0"/>
                <a:sym typeface="+mn-ea"/>
              </a:rPr>
              <a:t>9-14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23-25жылы.</a:t>
            </a:r>
          </a:p>
          <a:p>
            <a:pPr lvl="0" algn="just"/>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8264" y="6169467"/>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smtClean="0">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28505</TotalTime>
  <Words>584</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3401</cp:revision>
  <cp:lastPrinted>2021-07-01T07:38:07Z</cp:lastPrinted>
  <dcterms:created xsi:type="dcterms:W3CDTF">2018-03-27T06:03:00Z</dcterms:created>
  <dcterms:modified xsi:type="dcterms:W3CDTF">2024-06-14T07:04:13Z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