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8367159"/>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маусымға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14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15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Шығыстан, оңтүстік-шығыстан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 </a:t>
            </a:r>
            <a:r>
              <a:rPr lang="ru-RU"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a:t>
            </a:r>
            <a:r>
              <a:rPr lang="kk-KZ" sz="1200" dirty="0" smtClean="0">
                <a:latin typeface="Times New Roman" pitchFamily="18" charset="0"/>
                <a:cs typeface="Times New Roman" pitchFamily="18" charset="0"/>
              </a:rPr>
              <a:t>20</a:t>
            </a:r>
            <a:r>
              <a:rPr lang="kk-KZ" sz="1200" dirty="0" smtClean="0">
                <a:latin typeface="Times New Roman" pitchFamily="18" charset="0"/>
                <a:cs typeface="Times New Roman" pitchFamily="18" charset="0"/>
              </a:rPr>
              <a:t>-22 </a:t>
            </a:r>
            <a:r>
              <a:rPr lang="kk-KZ" sz="1200" dirty="0" smtClean="0">
                <a:latin typeface="Times New Roman" pitchFamily="18" charset="0"/>
                <a:cs typeface="Times New Roman" pitchFamily="18" charset="0"/>
              </a:rPr>
              <a:t>градус жылы, күндіз </a:t>
            </a:r>
            <a:r>
              <a:rPr lang="kk-KZ" sz="1200" dirty="0" smtClean="0">
                <a:latin typeface="Times New Roman" pitchFamily="18" charset="0"/>
                <a:cs typeface="Times New Roman" pitchFamily="18" charset="0"/>
              </a:rPr>
              <a:t>35-37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қатты ыстық болады.</a:t>
            </a:r>
            <a:endParaRPr lang="ru-RU" sz="1200" dirty="0" smtClean="0">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маусымға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16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a:t>
            </a:r>
            <a:r>
              <a:rPr lang="kk-KZ" sz="1200" smtClean="0">
                <a:latin typeface="Times New Roman" pitchFamily="18" charset="0"/>
                <a:cs typeface="Times New Roman" pitchFamily="18" charset="0"/>
              </a:rPr>
              <a:t>Ш</a:t>
            </a:r>
            <a:r>
              <a:rPr lang="kk-KZ" sz="1200" smtClean="0">
                <a:latin typeface="Times New Roman" pitchFamily="18" charset="0"/>
                <a:cs typeface="Times New Roman" pitchFamily="18" charset="0"/>
              </a:rPr>
              <a:t>ығыстан, оңтүстік-шығыстан </a:t>
            </a:r>
            <a:r>
              <a:rPr lang="kk-KZ" sz="1200" dirty="0" smtClean="0">
                <a:latin typeface="Times New Roman" pitchFamily="18" charset="0"/>
                <a:cs typeface="Times New Roman" pitchFamily="18" charset="0"/>
              </a:rPr>
              <a:t>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1-6 </a:t>
            </a:r>
            <a:r>
              <a:rPr lang="ru-RU" sz="120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18-20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174458"/>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0770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маусымда, </a:t>
            </a:r>
            <a:r>
              <a:rPr lang="kk-KZ" sz="1200" dirty="0" smtClean="0">
                <a:solidFill>
                  <a:schemeClr val="tx1"/>
                </a:solidFill>
                <a:latin typeface="Times New Roman" panose="02020603050405020304" pitchFamily="18" charset="0"/>
                <a:cs typeface="Times New Roman" panose="02020603050405020304" pitchFamily="18" charset="0"/>
              </a:rPr>
              <a:t>16 </a:t>
            </a:r>
            <a:r>
              <a:rPr lang="kk-KZ" sz="1200" dirty="0" smtClean="0">
                <a:solidFill>
                  <a:schemeClr val="tx1"/>
                </a:solidFill>
                <a:latin typeface="Times New Roman" panose="02020603050405020304" pitchFamily="18" charset="0"/>
                <a:cs typeface="Times New Roman" panose="02020603050405020304" pitchFamily="18" charset="0"/>
              </a:rPr>
              <a:t>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Тілеубергенова А.А.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17911</TotalTime>
  <Words>527</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4425</cp:revision>
  <cp:lastPrinted>2021-07-01T07:38:07Z</cp:lastPrinted>
  <dcterms:created xsi:type="dcterms:W3CDTF">2018-03-27T06:03:00Z</dcterms:created>
  <dcterms:modified xsi:type="dcterms:W3CDTF">2024-06-14T09:05:20Z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