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0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26552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7319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с переходом на юго-западный 9-14 м/с. Температура воздуха ночью 23-25, днем 34-36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26142</TotalTime>
  <Words>595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3363</cp:revision>
  <cp:lastPrinted>2021-10-15T03:50:29Z</cp:lastPrinted>
  <dcterms:created xsi:type="dcterms:W3CDTF">2018-03-27T06:03:00Z</dcterms:created>
  <dcterms:modified xsi:type="dcterms:W3CDTF">2024-06-14T07:05:55Z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