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683468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15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июня по 20 ч. 15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утром и днем дождь, гроза. Ночью и утром туман. Ветер 5-10, днем при грозе порывы 15 м/с. Температура воздуха ночью 17-19, днем 29-31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15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20-22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143311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19594</TotalTime>
  <Words>621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3208</cp:revision>
  <cp:lastPrinted>2021-07-01T03:56:27Z</cp:lastPrinted>
  <dcterms:created xsi:type="dcterms:W3CDTF">2018-03-27T06:03:00Z</dcterms:created>
  <dcterms:modified xsi:type="dcterms:W3CDTF">2024-06-14T06:47:10Z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