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504105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15-17,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ночью 16-18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93613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32046</TotalTime>
  <Words>653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5307</cp:revision>
  <cp:lastPrinted>2021-11-30T05:55:24Z</cp:lastPrinted>
  <dcterms:created xsi:type="dcterms:W3CDTF">2018-03-27T06:03:00Z</dcterms:created>
  <dcterms:modified xsi:type="dcterms:W3CDTF">2024-06-14T05:53:42Z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