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4DC52A2-615B-4C72-BEF1-DCF247C6EB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151504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1FA7-68BB-40D1-BCD1-17EC2E7F8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FC65-E268-43D0-9366-BDF00DBE2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05E5C-99BE-44F2-909E-4ED358E72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77443-F096-4000-9013-56B9A997E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9F37-1FD1-4641-9E8A-65077D007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3B59-31EE-419A-94A6-5B8668E98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D1E8B-E7B8-4D23-8572-5E0AA03A29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E1FE-CFCD-4E0C-ADB3-A12703C1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2C453-9A0E-4FBE-88DE-873FA33762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3508-E7BE-4C56-A715-85DC2E663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8DA3-356D-4611-A327-087A3EDA3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D8F333-43F6-40E8-8F8B-70024CBE7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15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15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кратковременный дождь, гроза. Ветер северо-восточный 3-8, при грозе порывы 1</a:t>
            </a:r>
            <a:r>
              <a:rPr lang="kk-KZ" dirty="0">
                <a:solidFill>
                  <a:schemeClr val="tx1"/>
                </a:solidFill>
              </a:rPr>
              <a:t>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14-16, днем 26-28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858941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20150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4702</cp:revision>
  <cp:lastPrinted>2021-07-01T09:11:30Z</cp:lastPrinted>
  <dcterms:created xsi:type="dcterms:W3CDTF">2018-03-27T06:03:00Z</dcterms:created>
  <dcterms:modified xsi:type="dcterms:W3CDTF">2024-06-14T06:12:47Z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