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varScale="1">
        <p:scale>
          <a:sx n="82" d="100"/>
          <a:sy n="82" d="100"/>
        </p:scale>
        <p:origin x="-318" y="-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688337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№165 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16921" y="3296931"/>
            <a:ext cx="4930910" cy="646331"/>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r>
              <a:rPr lang="ru-RU" altLang="ru-RU" sz="1200" b="1" dirty="0">
                <a:latin typeface="Times New Roman" panose="02020603050405020304" pitchFamily="18" charset="0"/>
                <a:cs typeface="Times New Roman" panose="02020603050405020304" pitchFamily="18" charset="0"/>
              </a:rPr>
              <a:t> </a:t>
            </a: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832838" y="157611"/>
            <a:ext cx="4979946"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14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дауыл. </a:t>
            </a:r>
            <a:r>
              <a:rPr lang="ru-RU" sz="1200" dirty="0" err="1">
                <a:latin typeface="Times New Roman" panose="02020603050405020304" pitchFamily="18" charset="0"/>
                <a:cs typeface="Times New Roman" panose="02020603050405020304" pitchFamily="18" charset="0"/>
              </a:rPr>
              <a:t>С</a:t>
            </a:r>
            <a:r>
              <a:rPr lang="ru-RU" sz="1200" dirty="0" err="1" smtClean="0">
                <a:latin typeface="Times New Roman" panose="02020603050405020304" pitchFamily="18" charset="0"/>
                <a:cs typeface="Times New Roman" panose="02020603050405020304" pitchFamily="18" charset="0"/>
              </a:rPr>
              <a:t>олтүстік-шығыстан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22-24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indent="182563" algn="ctr"/>
            <a:r>
              <a:rPr lang="kk-KZ" altLang="ru-RU" sz="1200" b="1" dirty="0" smtClean="0">
                <a:latin typeface="Times New Roman" panose="02020603050405020304" pitchFamily="18" charset="0"/>
                <a:cs typeface="Times New Roman" panose="02020603050405020304" pitchFamily="18" charset="0"/>
              </a:rPr>
              <a:t>15 маусымға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кей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уақытта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қатты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жаңбыр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күңдіз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16921" y="3019932"/>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743069" y="242566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көтеріңкі</a:t>
            </a:r>
            <a:r>
              <a:rPr lang="kk-KZ"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96571984"/>
              </p:ext>
            </p:extLst>
          </p:nvPr>
        </p:nvGraphicFramePr>
        <p:xfrm>
          <a:off x="4926188" y="3808040"/>
          <a:ext cx="4840520" cy="2645296"/>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48505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789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489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a:solidFill>
                  <a:srgbClr val="000000"/>
                </a:solidFill>
                <a:latin typeface="Times New Roman" panose="02020603050405020304" pitchFamily="18" charset="0"/>
                <a:cs typeface="Times New Roman" panose="02020603050405020304" pitchFamily="18" charset="0"/>
              </a:rPr>
              <a:t>Дайындаған:Рахметова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 xmlns:a16="http://schemas.microsoft.com/office/drawing/2014/main" val="20000"/>
                    </a:ext>
                  </a:extLst>
                </a:gridCol>
                <a:gridCol w="2961699">
                  <a:extLst>
                    <a:ext uri="{9D8B030D-6E8A-4147-A177-3AD203B41FA5}">
                      <a16:colId xmlns=""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18910</TotalTime>
  <Words>585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3745</cp:revision>
  <cp:lastPrinted>2021-07-01T03:56:27Z</cp:lastPrinted>
  <dcterms:created xsi:type="dcterms:W3CDTF">2018-03-27T06:03:00Z</dcterms:created>
  <dcterms:modified xsi:type="dcterms:W3CDTF">2024-06-13T08:46:17Z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