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165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13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46824"/>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14 </a:t>
            </a:r>
            <a:r>
              <a:rPr lang="kk-KZ" altLang="ru-RU" sz="1200" b="1" dirty="0" smtClean="0">
                <a:latin typeface="Times New Roman" pitchFamily="18" charset="0"/>
                <a:ea typeface="Times New Roman KZ" pitchFamily="18" charset="0"/>
                <a:cs typeface="Times New Roman" pitchFamily="18" charset="0"/>
              </a:rPr>
              <a:t>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13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a:t>
            </a:r>
            <a:r>
              <a:rPr lang="ru-RU" sz="1100" b="1" dirty="0" smtClean="0">
                <a:latin typeface="Times New Roman" pitchFamily="18" charset="0"/>
                <a:cs typeface="Times New Roman" pitchFamily="18" charset="0"/>
              </a:rPr>
              <a:t>14 </a:t>
            </a:r>
            <a:r>
              <a:rPr lang="ru-RU" sz="1100" b="1" dirty="0" err="1" smtClean="0">
                <a:latin typeface="Times New Roman" pitchFamily="18" charset="0"/>
                <a:cs typeface="Times New Roman" pitchFamily="18" charset="0"/>
              </a:rPr>
              <a:t>маусым</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pitchFamily="18" charset="0"/>
                <a:ea typeface="Times New Roman KZ" pitchFamily="18" charset="0"/>
                <a:cs typeface="Times New Roman" pitchFamily="18" charset="0"/>
              </a:rPr>
              <a:t>Көшпелі </a:t>
            </a:r>
            <a:r>
              <a:rPr lang="kk-KZ" sz="1200" dirty="0" smtClean="0">
                <a:latin typeface="Times New Roman" pitchFamily="18" charset="0"/>
                <a:cs typeface="Times New Roman" pitchFamily="18" charset="0"/>
              </a:rPr>
              <a:t>көшпелі бұлтты, таңертен және күндіз өткінші жаңбыр, найзағай. Оңтүстік-батыстан жел соғады, күші 7-12, найзағай кезінде екпіні 15-20 м/с. Ауа температурасы түнде 13-15, күндіз 24-26 градус </a:t>
            </a:r>
            <a:r>
              <a:rPr lang="kk-KZ" sz="1200" smtClean="0">
                <a:latin typeface="Times New Roman" pitchFamily="18" charset="0"/>
                <a:cs typeface="Times New Roman" pitchFamily="18" charset="0"/>
              </a:rPr>
              <a:t>жылы</a:t>
            </a:r>
            <a:r>
              <a:rPr lang="kk-KZ" sz="120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15 </a:t>
            </a:r>
            <a:r>
              <a:rPr lang="kk-KZ" altLang="ru-RU" sz="1200" b="1" dirty="0" smtClean="0">
                <a:latin typeface="Times New Roman" pitchFamily="18" charset="0"/>
                <a:ea typeface="Times New Roman KZ" pitchFamily="18" charset="0"/>
                <a:cs typeface="Times New Roman" pitchFamily="18" charset="0"/>
              </a:rPr>
              <a:t>маусым</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14</a:t>
            </a:r>
            <a:r>
              <a:rPr lang="kk-KZ" altLang="ru-RU" sz="1050" b="1" dirty="0" smtClean="0">
                <a:latin typeface="Times New Roman" pitchFamily="18" charset="0"/>
                <a:ea typeface="Times New Roman KZ" pitchFamily="18" charset="0"/>
                <a:cs typeface="Times New Roman" pitchFamily="18" charset="0"/>
              </a:rPr>
              <a:t> </a:t>
            </a:r>
            <a:r>
              <a:rPr lang="kk-KZ" altLang="ru-RU" sz="1050" b="1" dirty="0" smtClean="0">
                <a:latin typeface="Times New Roman" pitchFamily="18" charset="0"/>
                <a:ea typeface="Times New Roman KZ" pitchFamily="18" charset="0"/>
                <a:cs typeface="Times New Roman" pitchFamily="18" charset="0"/>
              </a:rPr>
              <a:t>маусым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a:t>
            </a:r>
            <a:r>
              <a:rPr lang="ru-RU" sz="1050" b="1" dirty="0" smtClean="0">
                <a:latin typeface="Times New Roman" pitchFamily="18" charset="0"/>
                <a:ea typeface="Times New Roman KZ" pitchFamily="18" charset="0"/>
                <a:cs typeface="Times New Roman" pitchFamily="18" charset="0"/>
              </a:rPr>
              <a:t>15 </a:t>
            </a:r>
            <a:r>
              <a:rPr lang="ru-RU" sz="1050" b="1" dirty="0" err="1" smtClean="0">
                <a:latin typeface="Times New Roman" pitchFamily="18" charset="0"/>
                <a:ea typeface="Times New Roman KZ" pitchFamily="18" charset="0"/>
                <a:cs typeface="Times New Roman" pitchFamily="18" charset="0"/>
              </a:rPr>
              <a:t>маусым</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Оңтүстік-батыстан жел соғады</a:t>
            </a:r>
            <a:r>
              <a:rPr lang="kk-KZ" sz="1200" dirty="0" smtClean="0">
                <a:latin typeface="Times New Roman" pitchFamily="18" charset="0"/>
                <a:cs typeface="Times New Roman" pitchFamily="18" charset="0"/>
              </a:rPr>
              <a:t>, күші 5-10 м/с. Ауа температурасы 13-15 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14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15 </a:t>
            </a:r>
            <a:r>
              <a:rPr lang="kk-KZ" sz="1200" dirty="0" smtClean="0">
                <a:solidFill>
                  <a:schemeClr val="tx1"/>
                </a:solidFill>
                <a:latin typeface="Times New Roman" panose="02020603050405020304" pitchFamily="18" charset="0"/>
                <a:cs typeface="Times New Roman" panose="02020603050405020304" pitchFamily="18" charset="0"/>
              </a:rPr>
              <a:t>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13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0,1</a:t>
                      </a:r>
                      <a:endParaRPr lang="ru-RU" sz="1100" baseline="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8</a:t>
                      </a:r>
                      <a:endParaRPr lang="ru-RU" sz="1200" dirty="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smtClean="0">
                <a:solidFill>
                  <a:srgbClr val="000000"/>
                </a:solidFill>
                <a:latin typeface="Times New Roman" panose="02020603050405020304" pitchFamily="18" charset="0"/>
                <a:cs typeface="Times New Roman" panose="02020603050405020304"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19208</TotalTime>
  <Words>548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4267</cp:revision>
  <cp:lastPrinted>2021-07-01T03:56:27Z</cp:lastPrinted>
  <dcterms:created xsi:type="dcterms:W3CDTF">2018-03-27T06:03:00Z</dcterms:created>
  <dcterms:modified xsi:type="dcterms:W3CDTF">2024-06-13T08:27:26Z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