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157693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13 маусым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14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 найзағай. Жел солтүстік-батыстан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күндіз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кезінде</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15-18</a:t>
            </a:r>
            <a:r>
              <a:rPr lang="kk-KZ" sz="1200" dirty="0" smtClean="0">
                <a:solidFill>
                  <a:prstClr val="black"/>
                </a:solidFill>
                <a:latin typeface="Times New Roman" pitchFamily="18" charset="0"/>
                <a:cs typeface="Times New Roman" pitchFamily="18" charset="0"/>
              </a:rPr>
              <a:t>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14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15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ru-RU" sz="1200" dirty="0" err="1" smtClean="0">
                <a:solidFill>
                  <a:prstClr val="black"/>
                </a:solidFill>
                <a:latin typeface="Times New Roman" pitchFamily="18" charset="0"/>
                <a:cs typeface="Times New Roman" pitchFamily="18" charset="0"/>
              </a:rPr>
              <a:t>түстік</a:t>
            </a:r>
            <a:r>
              <a:rPr lang="" sz="1200" dirty="0"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5327776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19131</TotalTime>
  <Words>576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3634</cp:revision>
  <cp:lastPrinted>2021-07-01T03:56:27Z</cp:lastPrinted>
  <dcterms:created xsi:type="dcterms:W3CDTF">2018-03-27T06:03:00Z</dcterms:created>
  <dcterms:modified xsi:type="dcterms:W3CDTF">2024-06-13T05:59:55Z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