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300106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13</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13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7865328"/>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4"/>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13 маусым с. 20-ден 14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күндіз </a:t>
            </a:r>
            <a:r>
              <a:rPr lang="kk-KZ" sz="1100" dirty="0">
                <a:latin typeface="Times New Roman" panose="02020603050405020304" pitchFamily="18" charset="0"/>
                <a:ea typeface="Times New Roman" panose="02020603050405020304" pitchFamily="18" charset="0"/>
              </a:rPr>
              <a:t>жаңбыр, найзағай</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a:t>
            </a:r>
            <a:r>
              <a:rPr lang="kk-KZ" sz="1100" dirty="0">
                <a:latin typeface="Times New Roman" panose="02020603050405020304" pitchFamily="18" charset="0"/>
                <a:cs typeface="Times New Roman" panose="02020603050405020304" pitchFamily="18" charset="0"/>
              </a:rPr>
              <a:t>олтүстіктен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7-12 м/с. Ауа температурасы түнде 14-16, күндіз 27-29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14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15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a:t>
            </a:r>
            <a:r>
              <a:rPr lang="kk-KZ" sz="1100" dirty="0">
                <a:solidFill>
                  <a:prstClr val="black"/>
                </a:solidFill>
                <a:latin typeface="Times New Roman" panose="02020603050405020304" pitchFamily="18" charset="0"/>
                <a:cs typeface="Times New Roman" panose="02020603050405020304" pitchFamily="18" charset="0"/>
              </a:rPr>
              <a:t>олтүстік-шығыстан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16-18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prstClr val="black"/>
                </a:solidFill>
                <a:latin typeface="Times New Roman" panose="02020603050405020304" pitchFamily="18" charset="0"/>
                <a:cs typeface="Times New Roman" panose="02020603050405020304" pitchFamily="18" charset="0"/>
              </a:rPr>
              <a:t>   14, түнде 15 </a:t>
            </a:r>
            <a:r>
              <a:rPr lang="ru-RU" sz="1100" dirty="0">
                <a:solidFill>
                  <a:prstClr val="black"/>
                </a:solidFill>
                <a:latin typeface="Times New Roman" panose="02020603050405020304" pitchFamily="18" charset="0"/>
                <a:cs typeface="Times New Roman" panose="02020603050405020304" pitchFamily="18" charset="0"/>
              </a:rPr>
              <a:t>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29813</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5113</cp:revision>
  <cp:lastPrinted>2023-01-16T10:13:34Z</cp:lastPrinted>
  <dcterms:created xsi:type="dcterms:W3CDTF">2018-03-27T06:03:00Z</dcterms:created>
  <dcterms:modified xsi:type="dcterms:W3CDTF">2024-06-13T06:43:36Z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