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751322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13</a:t>
                      </a:r>
                      <a:r>
                        <a:rPr lang="" altLang="zh-CN" sz="1200" b="1" i="1" baseline="0" dirty="0" smtClean="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itchFamily="18" charset="0"/>
                <a:cs typeface="Times New Roman" pitchFamily="18" charset="0"/>
              </a:rPr>
              <a:t>13</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 найзағай. Жел </a:t>
            </a:r>
            <a:r>
              <a:rPr lang="kk-KZ" sz="1200" dirty="0" smtClean="0">
                <a:latin typeface="Times New Roman" panose="02020603050405020304" pitchFamily="18" charset="0"/>
                <a:cs typeface="Times New Roman" panose="02020603050405020304" pitchFamily="18" charset="0"/>
              </a:rPr>
              <a:t>оңтүстік-батыстан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н</a:t>
            </a:r>
            <a:r>
              <a:rPr lang="ru-RU" sz="1200" dirty="0" err="1" smtClean="0">
                <a:latin typeface="Times New Roman" panose="02020603050405020304" pitchFamily="18" charset="0"/>
                <a:cs typeface="Times New Roman" panose="02020603050405020304" pitchFamily="18" charset="0"/>
              </a:rPr>
              <a:t>айзағай</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кезінде</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екпіні </a:t>
            </a:r>
            <a:r>
              <a:rPr lang="kk-KZ" sz="1200" dirty="0" smtClean="0">
                <a:latin typeface="Times New Roman" panose="02020603050405020304" pitchFamily="18" charset="0"/>
                <a:cs typeface="Times New Roman" panose="02020603050405020304" pitchFamily="18" charset="0"/>
              </a:rPr>
              <a:t>15-18 </a:t>
            </a:r>
            <a:r>
              <a:rPr lang="kk-KZ" sz="1200" dirty="0">
                <a:latin typeface="Times New Roman" panose="02020603050405020304" pitchFamily="18" charset="0"/>
                <a:cs typeface="Times New Roman" panose="02020603050405020304" pitchFamily="18" charset="0"/>
              </a:rPr>
              <a:t>м/с.</a:t>
            </a:r>
            <a:r>
              <a:rPr lang="kk-KZ" sz="1200" dirty="0"/>
              <a:t> </a:t>
            </a:r>
            <a:r>
              <a:rPr lang="kk-KZ" sz="1200" dirty="0" smtClean="0">
                <a:solidFill>
                  <a:prstClr val="black"/>
                </a:solidFill>
                <a:latin typeface="Times New Roman" pitchFamily="18" charset="0"/>
                <a:cs typeface="Times New Roman" pitchFamily="18" charset="0"/>
              </a:rPr>
              <a:t>Ауа температурасы түнде 13-15°, күндіз 24-26°</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14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15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 Жел сол</a:t>
            </a:r>
            <a:r>
              <a:rPr lang="ru-RU" sz="1200" dirty="0" err="1" smtClean="0">
                <a:solidFill>
                  <a:prstClr val="black"/>
                </a:solidFill>
                <a:latin typeface="Times New Roman" pitchFamily="18" charset="0"/>
                <a:cs typeface="Times New Roman" pitchFamily="18" charset="0"/>
              </a:rPr>
              <a:t>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5-10 м/с. Ауа </a:t>
            </a:r>
            <a:r>
              <a:rPr lang="kk-KZ" sz="1200" smtClean="0">
                <a:solidFill>
                  <a:prstClr val="black"/>
                </a:solidFill>
                <a:latin typeface="Times New Roman" pitchFamily="18" charset="0"/>
                <a:cs typeface="Times New Roman" pitchFamily="18" charset="0"/>
              </a:rPr>
              <a:t>температурасы 15-17°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3763" y="236625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05677403"/>
              </p:ext>
            </p:extLst>
          </p:nvPr>
        </p:nvGraphicFramePr>
        <p:xfrm>
          <a:off x="5044851" y="3992953"/>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1,358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Назарханова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21829</TotalTime>
  <Words>621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3791</cp:revision>
  <cp:lastPrinted>2021-07-01T03:56:27Z</cp:lastPrinted>
  <dcterms:created xsi:type="dcterms:W3CDTF">2018-03-27T06:03:00Z</dcterms:created>
  <dcterms:modified xsi:type="dcterms:W3CDTF">2024-06-13T05:56:50Z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