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165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13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itchFamily="18" charset="0"/>
                <a:cs typeface="Times New Roman"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26675897"/>
              </p:ext>
            </p:extLst>
          </p:nvPr>
        </p:nvGraphicFramePr>
        <p:xfrm>
          <a:off x="5025008" y="4005064"/>
          <a:ext cx="4687082" cy="2318226"/>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14</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13</a:t>
            </a:r>
            <a:r>
              <a:rPr lang="kk-KZ"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маусымға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134маусымға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algn="just">
              <a:tabLst>
                <a:tab pos="180975" algn="l"/>
              </a:tabLst>
            </a:pPr>
            <a:r>
              <a:rPr lang="kk-KZ" sz="1100" dirty="0">
                <a:latin typeface="Times New Roman" pitchFamily="18" charset="0"/>
                <a:cs typeface="Times New Roman" pitchFamily="18" charset="0"/>
              </a:rPr>
              <a:t>     Көшпелі бұлтты, күндіз жаңбыр, найзағай. Батыстан, солтүстік-батыстан жел соғады,  түнде күші 1-6 м/с, күндіз 9-14 м/с. Ауа температурасы түнде  17-19, күндіз 29-31 градус жылы.</a:t>
            </a:r>
          </a:p>
          <a:p>
            <a:pPr indent="180975" algn="ctr"/>
            <a:r>
              <a:rPr lang="kk-KZ" sz="1100" b="1" dirty="0">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14 маусымға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16-18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08512" cy="769441"/>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14 маусымда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14 маусымда түнде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15149</TotalTime>
  <Words>560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4789</cp:revision>
  <cp:lastPrinted>2021-07-01T03:56:27Z</cp:lastPrinted>
  <dcterms:created xsi:type="dcterms:W3CDTF">2018-03-27T06:03:00Z</dcterms:created>
  <dcterms:modified xsi:type="dcterms:W3CDTF">2024-06-13T07:50:46Z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