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07961621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a:t>
                      </a:r>
                      <a:r>
                        <a:rPr lang="ru-RU" altLang="x-none" sz="1600" b="1" i="1" dirty="0" smtClean="0">
                          <a:solidFill>
                            <a:srgbClr val="002060"/>
                          </a:solidFill>
                          <a:latin typeface="Times New Roman" panose="02020603050405020304" pitchFamily="18" charset="0"/>
                          <a:cs typeface="Times New Roman" panose="02020603050405020304" pitchFamily="18" charset="0"/>
                        </a:rPr>
                        <a:t>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13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13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850373295"/>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a:t>
                      </a:r>
                      <a:r>
                        <a:rPr lang="kk-KZ"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a:t>
                      </a:r>
                      <a:r>
                        <a:rPr lang="kk-KZ" sz="1000" dirty="0" smtClean="0">
                          <a:solidFill>
                            <a:schemeClr val="tx1"/>
                          </a:solidFill>
                          <a:latin typeface="Times New Roman" panose="02020603050405020304" pitchFamily="18" charset="0"/>
                          <a:cs typeface="Times New Roman" panose="02020603050405020304" pitchFamily="18" charset="0"/>
                        </a:rPr>
                        <a:t>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0,57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маусымға</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сағ.13 маусымнан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ru-RU" altLang="ru-RU" sz="1200" b="1" dirty="0" smtClean="0">
                <a:latin typeface="Times New Roman" pitchFamily="18" charset="0"/>
                <a:cs typeface="Times New Roman" pitchFamily="18" charset="0"/>
              </a:rPr>
              <a:t>14</a:t>
            </a:r>
            <a:r>
              <a:rPr lang="kk-KZ" altLang="ru-RU" sz="1200" b="1" dirty="0" smtClean="0">
                <a:latin typeface="Times New Roman" pitchFamily="18" charset="0"/>
                <a:cs typeface="Times New Roman" pitchFamily="18" charset="0"/>
              </a:rPr>
              <a:t> маусымға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a:t>
            </a:r>
            <a:r>
              <a:rPr lang="kk-KZ" sz="1100" dirty="0" smtClean="0">
                <a:latin typeface="Times New Roman" pitchFamily="18" charset="0"/>
                <a:cs typeface="Times New Roman" pitchFamily="18" charset="0"/>
              </a:rPr>
              <a:t>здаған </a:t>
            </a:r>
            <a:r>
              <a:rPr lang="kk-KZ" sz="1100" dirty="0" smtClean="0">
                <a:latin typeface="Times New Roman" pitchFamily="18" charset="0"/>
                <a:cs typeface="Times New Roman" pitchFamily="18" charset="0"/>
              </a:rPr>
              <a:t>бұлтты, жауын-шашынсыз болады.  Солтүстік-шығыстан жел соғады, күші 5-10 м/с. Ауа температурасы түнде 15-17, күндіз 31-33 градус жылы болады.</a:t>
            </a:r>
          </a:p>
          <a:p>
            <a:pPr indent="182563" algn="just"/>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15 </a:t>
            </a:r>
            <a:r>
              <a:rPr lang="kk-KZ" altLang="ru-RU" sz="1200" b="1" dirty="0" smtClean="0">
                <a:latin typeface="Times New Roman" pitchFamily="18" charset="0"/>
                <a:cs typeface="Times New Roman" pitchFamily="18" charset="0"/>
              </a:rPr>
              <a:t>маусымға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ru-RU"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14</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маусымнан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ru-RU" altLang="ru-RU" sz="1200" b="1" dirty="0" smtClean="0">
                <a:latin typeface="Times New Roman" panose="02020603050405020304" pitchFamily="18" charset="0"/>
                <a:cs typeface="Times New Roman" panose="02020603050405020304" pitchFamily="18" charset="0"/>
              </a:rPr>
              <a:t>15 </a:t>
            </a:r>
            <a:r>
              <a:rPr lang="ru-RU" sz="1200" b="1" dirty="0" err="1" smtClean="0">
                <a:latin typeface="Times New Roman" panose="02020603050405020304" pitchFamily="18" charset="0"/>
                <a:cs typeface="Times New Roman" panose="02020603050405020304" pitchFamily="18" charset="0"/>
              </a:rPr>
              <a:t>маусымға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16-18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маусымда</a:t>
            </a:r>
            <a:r>
              <a:rPr lang="ru-RU" sz="1200" dirty="0" smtClean="0">
                <a:solidFill>
                  <a:schemeClr val="tx1"/>
                </a:solidFill>
                <a:latin typeface="Times New Roman" panose="02020603050405020304" pitchFamily="18" charset="0"/>
                <a:cs typeface="Times New Roman" panose="02020603050405020304" pitchFamily="18" charset="0"/>
              </a:rPr>
              <a:t>, 15 </a:t>
            </a:r>
            <a:r>
              <a:rPr lang="ru-RU" sz="1200" dirty="0" err="1" smtClean="0">
                <a:solidFill>
                  <a:schemeClr val="tx1"/>
                </a:solidFill>
                <a:latin typeface="Times New Roman" panose="02020603050405020304" pitchFamily="18" charset="0"/>
                <a:cs typeface="Times New Roman" panose="02020603050405020304" pitchFamily="18" charset="0"/>
              </a:rPr>
              <a:t>маусымға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dirty="0" err="1" smtClean="0">
                <a:solidFill>
                  <a:schemeClr val="tx1"/>
                </a:solidFill>
                <a:latin typeface="Times New Roman" panose="02020603050405020304" pitchFamily="18" charset="0"/>
                <a:cs typeface="Times New Roman" panose="02020603050405020304" pitchFamily="18" charset="0"/>
              </a:rPr>
              <a:t>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 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 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 </a:t>
            </a:r>
            <a:r>
              <a:rPr lang="ru-RU" sz="1200" dirty="0" err="1" smtClean="0">
                <a:solidFill>
                  <a:schemeClr val="tx1"/>
                </a:solidFill>
                <a:latin typeface="Times New Roman" panose="02020603050405020304" pitchFamily="18" charset="0"/>
                <a:cs typeface="Times New Roman" panose="02020603050405020304" pitchFamily="18" charset="0"/>
              </a:rPr>
              <a:t>көтеріңкі 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Сүгірәлі </a:t>
            </a:r>
            <a:r>
              <a:rPr lang="ru-RU" sz="1200" b="1" i="1" dirty="0" smtClean="0">
                <a:latin typeface="Times New Roman" panose="02020603050405020304" pitchFamily="18" charset="0"/>
                <a:cs typeface="Times New Roman" panose="02020603050405020304" pitchFamily="18" charset="0"/>
              </a:rPr>
              <a:t>Н.О.</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13707</TotalTime>
  <Words>574</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3254</cp:revision>
  <cp:lastPrinted>2021-07-01T03:56:27Z</cp:lastPrinted>
  <dcterms:created xsi:type="dcterms:W3CDTF">2018-03-27T06:03:00Z</dcterms:created>
  <dcterms:modified xsi:type="dcterms:W3CDTF">2024-06-13T06:30:18Z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