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87" d="100"/>
          <a:sy n="87" d="100"/>
        </p:scale>
        <p:origin x="-1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448414"/>
              </p:ext>
            </p:extLst>
          </p:nvPr>
        </p:nvGraphicFramePr>
        <p:xfrm>
          <a:off x="307975" y="2977872"/>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14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найзағай</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күндіз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найзағай</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бұршақ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дауыл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a:t>
            </a:r>
            <a:r>
              <a:rPr lang="ru-RU" altLang="ru-RU" sz="1200" dirty="0" err="1" smtClean="0">
                <a:latin typeface="Times New Roman" panose="02020603050405020304" pitchFamily="18" charset="0"/>
                <a:cs typeface="Times New Roman" panose="02020603050405020304" pitchFamily="18" charset="0"/>
              </a:rPr>
              <a:t>күңдіз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екпіні</a:t>
            </a:r>
            <a:r>
              <a:rPr lang="ru-RU" altLang="ru-RU" sz="1200" dirty="0" smtClean="0">
                <a:latin typeface="Times New Roman" panose="02020603050405020304" pitchFamily="18" charset="0"/>
                <a:cs typeface="Times New Roman" panose="02020603050405020304" pitchFamily="18" charset="0"/>
              </a:rPr>
              <a:t> 15-20 </a:t>
            </a:r>
            <a:r>
              <a:rPr lang="ru-RU" altLang="ru-RU" sz="1200" dirty="0" smtClean="0">
                <a:latin typeface="Times New Roman" panose="02020603050405020304" pitchFamily="18" charset="0"/>
                <a:cs typeface="Times New Roman" panose="02020603050405020304" pitchFamily="18" charset="0"/>
              </a:rPr>
              <a:t>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15-17,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23-25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14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15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02790"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8205277"/>
              </p:ext>
            </p:extLst>
          </p:nvPr>
        </p:nvGraphicFramePr>
        <p:xfrm>
          <a:off x="4866391" y="4293096"/>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chemeClr val="tx1"/>
                          </a:solidFill>
                          <a:effectLst/>
                          <a:latin typeface="Times New Roman" pitchFamily="18" charset="0"/>
                          <a:cs typeface="Times New Roman" pitchFamily="18" charset="0"/>
                        </a:rPr>
                        <a:t>630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94095">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19708</TotalTime>
  <Words>567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3737</cp:revision>
  <cp:lastPrinted>2021-07-01T07:38:07Z</cp:lastPrinted>
  <dcterms:created xsi:type="dcterms:W3CDTF">2018-03-27T06:03:00Z</dcterms:created>
  <dcterms:modified xsi:type="dcterms:W3CDTF">2024-06-13T08:53:31Z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