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18941288"/>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165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13 маусым</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6" y="0"/>
            <a:ext cx="4843496"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lvl="0" algn="ctr"/>
            <a:r>
              <a:rPr lang="kk-KZ" altLang="ru-RU" sz="1100" b="1" dirty="0" smtClean="0">
                <a:latin typeface="Times New Roman" pitchFamily="18" charset="0"/>
                <a:cs typeface="Times New Roman" pitchFamily="18" charset="0"/>
              </a:rPr>
              <a:t>14 маусымға ауа-райы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lvl="0" algn="ctr"/>
            <a:r>
              <a:rPr lang="ru-RU" altLang="ru-RU" sz="1100" b="1" dirty="0" smtClean="0">
                <a:solidFill>
                  <a:srgbClr val="000000"/>
                </a:solidFill>
                <a:latin typeface="Times New Roman" pitchFamily="18" charset="0"/>
                <a:cs typeface="Times New Roman" pitchFamily="18" charset="0"/>
              </a:rPr>
              <a:t>2024 </a:t>
            </a:r>
            <a:r>
              <a:rPr lang="ru-RU" altLang="ru-RU" sz="1100" b="1" dirty="0" err="1" smtClean="0">
                <a:solidFill>
                  <a:srgbClr val="000000"/>
                </a:solidFill>
                <a:latin typeface="Times New Roman" pitchFamily="18" charset="0"/>
                <a:cs typeface="Times New Roman" pitchFamily="18" charset="0"/>
              </a:rPr>
              <a:t>жылғы</a:t>
            </a:r>
            <a:r>
              <a:rPr lang="ru-RU"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13 маусым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 </a:t>
            </a:r>
            <a:r>
              <a:rPr lang="kk-KZ" altLang="ru-RU" sz="1100" b="1" dirty="0" smtClean="0">
                <a:solidFill>
                  <a:srgbClr val="000000"/>
                </a:solidFill>
                <a:latin typeface="Times New Roman" pitchFamily="18" charset="0"/>
                <a:cs typeface="Times New Roman" pitchFamily="18" charset="0"/>
              </a:rPr>
              <a:t>14 маусым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smtClean="0">
              <a:solidFill>
                <a:srgbClr val="000000"/>
              </a:solidFill>
              <a:latin typeface="Times New Roman" pitchFamily="18" charset="0"/>
              <a:cs typeface="Times New Roman" pitchFamily="18" charset="0"/>
              <a:sym typeface="+mn-ea"/>
            </a:endParaRPr>
          </a:p>
          <a:p>
            <a:pPr algn="just"/>
            <a:r>
              <a:rPr lang="kk-KZ" sz="1100" dirty="0" smtClean="0">
                <a:latin typeface="Times New Roman" pitchFamily="18" charset="0"/>
                <a:cs typeface="Times New Roman" pitchFamily="18" charset="0"/>
              </a:rPr>
              <a:t>Аздаған бұлтты, </a:t>
            </a:r>
            <a:r>
              <a:rPr lang="kk-KZ" sz="1100" dirty="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Шығыстан, оңтүстік-шығыстан 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2-7 </a:t>
            </a:r>
            <a:r>
              <a:rPr lang="ru-RU"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Ауа температурасы </a:t>
            </a:r>
            <a:r>
              <a:rPr lang="kk-KZ" sz="1100" smtClean="0">
                <a:latin typeface="Times New Roman" pitchFamily="18" charset="0"/>
                <a:cs typeface="Times New Roman" pitchFamily="18" charset="0"/>
              </a:rPr>
              <a:t>түнде </a:t>
            </a:r>
            <a:r>
              <a:rPr lang="kk-KZ" sz="1100" smtClean="0">
                <a:latin typeface="Times New Roman" pitchFamily="18" charset="0"/>
                <a:cs typeface="Times New Roman" pitchFamily="18" charset="0"/>
              </a:rPr>
              <a:t>18-20 градус жылы, </a:t>
            </a:r>
            <a:r>
              <a:rPr lang="kk-KZ" sz="1100" dirty="0" smtClean="0">
                <a:latin typeface="Times New Roman" pitchFamily="18" charset="0"/>
                <a:cs typeface="Times New Roman" pitchFamily="18" charset="0"/>
              </a:rPr>
              <a:t>күндіз 33-35 </a:t>
            </a:r>
            <a:r>
              <a:rPr lang="kk-KZ" sz="1100" dirty="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қатты ыстық болады.</a:t>
            </a:r>
            <a:endParaRPr lang="ru-RU" sz="1100" dirty="0" smtClean="0">
              <a:latin typeface="Times New Roman" pitchFamily="18" charset="0"/>
              <a:cs typeface="Times New Roman" pitchFamily="18" charset="0"/>
            </a:endParaRPr>
          </a:p>
          <a:p>
            <a:pPr algn="ctr"/>
            <a:r>
              <a:rPr lang="kk-KZ" sz="1100" b="1" dirty="0" smtClean="0">
                <a:solidFill>
                  <a:srgbClr val="000000"/>
                </a:solidFill>
                <a:latin typeface="Times New Roman" pitchFamily="18" charset="0"/>
                <a:cs typeface="Times New Roman" pitchFamily="18" charset="0"/>
              </a:rPr>
              <a:t>15 маусымға</a:t>
            </a:r>
            <a:endParaRPr lang="ru-RU" sz="1100" b="1" dirty="0" smtClean="0">
              <a:solidFill>
                <a:srgbClr val="000000"/>
              </a:solidFill>
              <a:latin typeface="Times New Roman" pitchFamily="18" charset="0"/>
              <a:cs typeface="Times New Roman" pitchFamily="18" charset="0"/>
            </a:endParaRPr>
          </a:p>
          <a:p>
            <a:pPr lvl="0" algn="ctr"/>
            <a:r>
              <a:rPr lang="ru-RU" sz="1100" b="1" dirty="0" smtClean="0">
                <a:solidFill>
                  <a:srgbClr val="000000"/>
                </a:solidFill>
                <a:latin typeface="Times New Roman" pitchFamily="18" charset="0"/>
                <a:cs typeface="Times New Roman" pitchFamily="18" charset="0"/>
              </a:rPr>
              <a:t>2024 ж. </a:t>
            </a:r>
            <a:r>
              <a:rPr lang="kk-KZ" sz="1100" b="1" dirty="0" smtClean="0">
                <a:solidFill>
                  <a:srgbClr val="000000"/>
                </a:solidFill>
                <a:latin typeface="Times New Roman" pitchFamily="18" charset="0"/>
                <a:cs typeface="Times New Roman" pitchFamily="18" charset="0"/>
              </a:rPr>
              <a:t>14 маусым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solidFill>
                  <a:srgbClr val="000000"/>
                </a:solidFill>
                <a:latin typeface="Times New Roman" pitchFamily="18" charset="0"/>
                <a:cs typeface="Times New Roman" pitchFamily="18" charset="0"/>
              </a:rPr>
              <a:t>  </a:t>
            </a:r>
            <a:r>
              <a:rPr lang="kk-KZ" sz="1100" b="1" dirty="0" smtClean="0">
                <a:solidFill>
                  <a:srgbClr val="000000"/>
                </a:solidFill>
                <a:latin typeface="Times New Roman" pitchFamily="18" charset="0"/>
                <a:cs typeface="Times New Roman" pitchFamily="18" charset="0"/>
              </a:rPr>
              <a:t>15 маусым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Аздаған бұлтты, жауын-шашынсыз. Оңтүстік-шығыстан жел соғады, күші 1-6 </a:t>
            </a:r>
            <a:r>
              <a:rPr lang="ru-RU" sz="1100" dirty="0" smtClean="0">
                <a:latin typeface="Times New Roman" pitchFamily="18" charset="0"/>
                <a:cs typeface="Times New Roman" pitchFamily="18" charset="0"/>
              </a:rPr>
              <a:t>м/с</a:t>
            </a:r>
            <a:r>
              <a:rPr lang="kk-KZ" sz="1100" dirty="0" smtClean="0">
                <a:latin typeface="Times New Roman" pitchFamily="18" charset="0"/>
                <a:cs typeface="Times New Roman" pitchFamily="18" charset="0"/>
              </a:rPr>
              <a:t>. Ауа температурасы 18-20 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28913719"/>
              </p:ext>
            </p:extLst>
          </p:nvPr>
        </p:nvGraphicFramePr>
        <p:xfrm>
          <a:off x="5024438" y="4143380"/>
          <a:ext cx="4667576" cy="2144628"/>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77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773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0,155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207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1,035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0,246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0,513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8" y="3429000"/>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7" y="2107703"/>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14 маусымда, 15 маусымда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7" y="3237667"/>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Тілеубергенова А.А.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17900</TotalTime>
  <Words>525</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4421</cp:revision>
  <cp:lastPrinted>2021-07-01T07:38:07Z</cp:lastPrinted>
  <dcterms:created xsi:type="dcterms:W3CDTF">2018-03-27T06:03:00Z</dcterms:created>
  <dcterms:modified xsi:type="dcterms:W3CDTF">2024-06-13T09:13:59Z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