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1" d="100"/>
          <a:sy n="91" d="100"/>
        </p:scale>
        <p:origin x="90" y="44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89749758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165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июня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973190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1906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381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3,225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13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июня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юго-восточный 9-14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22-24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30-32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 2024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5-10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22-24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Иляс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ова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26143</TotalTime>
  <Words>591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3361</cp:revision>
  <cp:lastPrinted>2021-10-15T03:50:29Z</cp:lastPrinted>
  <dcterms:created xsi:type="dcterms:W3CDTF">2018-03-27T06:03:00Z</dcterms:created>
  <dcterms:modified xsi:type="dcterms:W3CDTF">2024-06-13T07:53:43Z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