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69191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гроза, град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временами сильный дождь, гроза, днем град, шквал. Ветер северо-восточный 9-14, порывы 15-20 м/с.  Температура воздуха ночью 13-15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9146411"/>
              </p:ext>
            </p:extLst>
          </p:nvPr>
        </p:nvGraphicFramePr>
        <p:xfrm>
          <a:off x="4953000" y="4149080"/>
          <a:ext cx="4643470" cy="20362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Ж.А./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18918</TotalTime>
  <Words>618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3698</cp:revision>
  <cp:lastPrinted>2021-07-01T03:56:27Z</cp:lastPrinted>
  <dcterms:created xsi:type="dcterms:W3CDTF">2018-03-27T06:03:00Z</dcterms:created>
  <dcterms:modified xsi:type="dcterms:W3CDTF">2024-06-13T08:53:47Z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