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3359164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5647193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июня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Ясно. Днем пыльная буря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9-14, днем порывы 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21-23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июня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14060</TotalTime>
  <Words>584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3062</cp:revision>
  <cp:lastPrinted>2021-07-01T03:56:27Z</cp:lastPrinted>
  <dcterms:created xsi:type="dcterms:W3CDTF">2018-03-27T06:03:00Z</dcterms:created>
  <dcterms:modified xsi:type="dcterms:W3CDTF">2024-06-13T06:39:42Z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