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утром и днем кратковременный дождь, гроза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Ветер юго-западный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7-12, при грозе порывы 15-20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13-15,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24-26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юго-западный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13-15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1700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19150</TotalTime>
  <Words>543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4192</cp:revision>
  <cp:lastPrinted>2021-07-01T03:56:27Z</cp:lastPrinted>
  <dcterms:created xsi:type="dcterms:W3CDTF">2018-03-27T06:03:00Z</dcterms:created>
  <dcterms:modified xsi:type="dcterms:W3CDTF">2024-06-13T08:26:21Z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