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-318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131240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74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5" y="11895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гроза. Ветер северо-восточный 9-14 м/с. Температура воздуха ночью 13-15, днем 22-24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сильный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гроза, град, шквал. Ветер северо-восточный 9-14, порывы 15-20 м/с.  Температура воздуха ночью 13-15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июня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3123653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20762</TotalTime>
  <Words>652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3790</cp:revision>
  <cp:lastPrinted>2021-07-01T03:56:27Z</cp:lastPrinted>
  <dcterms:created xsi:type="dcterms:W3CDTF">2018-03-27T06:03:00Z</dcterms:created>
  <dcterms:modified xsi:type="dcterms:W3CDTF">2024-06-13T08:48:29Z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