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3204052"/>
              </p:ext>
            </p:extLst>
          </p:nvPr>
        </p:nvGraphicFramePr>
        <p:xfrm>
          <a:off x="5025008" y="4077073"/>
          <a:ext cx="4693124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14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20 ч. 14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Переменная облачность, днем дождь, гроза. Ветер западный, северо-западный ночью 1-6 м/с, днем 9-14 м/с. Температура воздуха ночью 17-19, днем  29-31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июня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14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15 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16484</TotalTime>
  <Words>598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5003</cp:revision>
  <cp:lastPrinted>2021-07-01T03:56:27Z</cp:lastPrinted>
  <dcterms:created xsi:type="dcterms:W3CDTF">2018-03-27T06:03:00Z</dcterms:created>
  <dcterms:modified xsi:type="dcterms:W3CDTF">2024-06-13T07:49:26Z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