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84503015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165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3192144"/>
              </p:ext>
            </p:extLst>
          </p:nvPr>
        </p:nvGraphicFramePr>
        <p:xfrm>
          <a:off x="4991355" y="4234700"/>
          <a:ext cx="4747702" cy="21231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1765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626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0,003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4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1,03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213406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запад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ный, южный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-12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20-22,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33-35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кратковременный дождь,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гроза.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9-14, при грозе порывы 15-20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20-22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25651</TotalTime>
  <Words>594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4635</cp:revision>
  <cp:lastPrinted>2021-07-01T03:56:27Z</cp:lastPrinted>
  <dcterms:created xsi:type="dcterms:W3CDTF">2018-03-27T06:03:00Z</dcterms:created>
  <dcterms:modified xsi:type="dcterms:W3CDTF">2024-06-13T07:06:14Z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