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168774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 по 20 ч. 14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днем временами сильный дождь, гроза. Ветер 9-14, днем при грозе 15-20 м/с. Температура воздуха ночью 16-18, днем 27-29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14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836976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19587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3206</cp:revision>
  <cp:lastPrinted>2021-07-01T03:56:27Z</cp:lastPrinted>
  <dcterms:created xsi:type="dcterms:W3CDTF">2018-03-27T06:03:00Z</dcterms:created>
  <dcterms:modified xsi:type="dcterms:W3CDTF">2024-06-13T08:02:10Z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