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50159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днем при грозе порывы 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85248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1,358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23588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3876</cp:revision>
  <cp:lastPrinted>2021-10-18T15:52:53Z</cp:lastPrinted>
  <dcterms:created xsi:type="dcterms:W3CDTF">2018-03-27T06:03:00Z</dcterms:created>
  <dcterms:modified xsi:type="dcterms:W3CDTF">2024-06-13T05:56:54Z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