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318" y="-9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32036082"/>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№164 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12 маусым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14722" y="115888"/>
            <a:ext cx="4838877" cy="2492990"/>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kk-KZ" altLang="ru-RU" sz="1200" b="1" dirty="0">
                <a:solidFill>
                  <a:srgbClr val="000000"/>
                </a:solidFill>
                <a:latin typeface="Times New Roman" panose="02020603050405020304" pitchFamily="18" charset="0"/>
                <a:cs typeface="Times New Roman" panose="02020603050405020304" pitchFamily="18" charset="0"/>
              </a:rPr>
              <a:t>13 маусымға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altLang="ru-RU" sz="1200" b="1" dirty="0">
                <a:latin typeface="Times New Roman" panose="02020603050405020304" pitchFamily="18" charset="0"/>
                <a:cs typeface="Times New Roman" panose="02020603050405020304" pitchFamily="18" charset="0"/>
              </a:rPr>
              <a:t>    2024 ж. 12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13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kk-KZ" altLang="ru-RU" sz="1200" dirty="0" smtClean="0">
                <a:latin typeface="Times New Roman" panose="02020603050405020304" pitchFamily="18" charset="0"/>
                <a:cs typeface="Times New Roman" panose="02020603050405020304" pitchFamily="18" charset="0"/>
              </a:rPr>
              <a:t>Көшпелі бұлтты, жауын-шашынсыз</a:t>
            </a:r>
            <a:r>
              <a:rPr lang="kk-KZ" sz="1200" dirty="0" smtClean="0">
                <a:latin typeface="Times New Roman" pitchFamily="18" charset="0"/>
                <a:cs typeface="Times New Roman" pitchFamily="18" charset="0"/>
                <a:sym typeface="+mn-ea"/>
              </a:rPr>
              <a:t>. </a:t>
            </a:r>
            <a:r>
              <a:rPr lang="kk-KZ" altLang="ru-RU" sz="1200" dirty="0" smtClean="0">
                <a:latin typeface="Times New Roman" panose="02020603050405020304" pitchFamily="18" charset="0"/>
                <a:cs typeface="Times New Roman" panose="02020603050405020304" pitchFamily="18" charset="0"/>
              </a:rPr>
              <a:t>Солтүстік-шығыстан жел соғады, күші 9-14 м/с. Ауа температурасы 15-17, күндіз 26-28 градус жылы.</a:t>
            </a:r>
          </a:p>
          <a:p>
            <a:pPr algn="ctr"/>
            <a:endParaRPr lang="kk-KZ" altLang="ru-RU" sz="1200" b="1" dirty="0" smtClean="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14 маусымға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13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14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2563" algn="just"/>
            <a:r>
              <a:rPr lang="kk-KZ" altLang="ru-RU" sz="1200" dirty="0" smtClean="0">
                <a:latin typeface="Times New Roman" panose="02020603050405020304" pitchFamily="18" charset="0"/>
                <a:cs typeface="Times New Roman" panose="02020603050405020304" pitchFamily="18" charset="0"/>
              </a:rPr>
              <a:t>Көшпелі </a:t>
            </a:r>
            <a:r>
              <a:rPr lang="kk-KZ" altLang="ru-RU" sz="1200" dirty="0">
                <a:latin typeface="Times New Roman" panose="02020603050405020304" pitchFamily="18" charset="0"/>
                <a:cs typeface="Times New Roman" panose="02020603050405020304" pitchFamily="18" charset="0"/>
              </a:rPr>
              <a:t>бұлтты</a:t>
            </a:r>
            <a:r>
              <a:rPr lang="kk-KZ" sz="1200" dirty="0">
                <a:latin typeface="Times New Roman" pitchFamily="18" charset="0"/>
                <a:cs typeface="Times New Roman" pitchFamily="18" charset="0"/>
                <a:sym typeface="+mn-ea"/>
              </a:rPr>
              <a:t>, </a:t>
            </a:r>
            <a:r>
              <a:rPr lang="kk-KZ" altLang="ru-RU" sz="1200" dirty="0" smtClean="0">
                <a:latin typeface="Times New Roman" panose="02020603050405020304" pitchFamily="18" charset="0"/>
                <a:cs typeface="Times New Roman" panose="02020603050405020304" pitchFamily="18" charset="0"/>
              </a:rPr>
              <a:t>жауын-шашынсыз</a:t>
            </a:r>
            <a:r>
              <a:rPr lang="kk-KZ" sz="1200" dirty="0" smtClean="0">
                <a:latin typeface="Times New Roman" pitchFamily="18" charset="0"/>
                <a:cs typeface="Times New Roman" pitchFamily="18" charset="0"/>
                <a:sym typeface="+mn-ea"/>
              </a:rPr>
              <a:t>. Солтүстік-шығыстан</a:t>
            </a:r>
            <a:r>
              <a:rPr lang="kk-KZ" altLang="ru-RU" sz="1200" dirty="0" smtClean="0">
                <a:latin typeface="Times New Roman" panose="02020603050405020304" pitchFamily="18" charset="0"/>
                <a:cs typeface="Times New Roman" panose="02020603050405020304" pitchFamily="18" charset="0"/>
              </a:rPr>
              <a:t> жел </a:t>
            </a:r>
            <a:r>
              <a:rPr lang="kk-KZ" altLang="ru-RU" sz="1200" dirty="0">
                <a:latin typeface="Times New Roman" panose="02020603050405020304" pitchFamily="18" charset="0"/>
                <a:cs typeface="Times New Roman" panose="02020603050405020304" pitchFamily="18" charset="0"/>
              </a:rPr>
              <a:t>соғады, күші 9-14, күндіз екпіні 15-20  </a:t>
            </a:r>
            <a:r>
              <a:rPr lang="kk-KZ" altLang="ru-RU" sz="1200" dirty="0" smtClean="0">
                <a:latin typeface="Times New Roman" pitchFamily="18" charset="0"/>
                <a:cs typeface="Times New Roman" pitchFamily="18" charset="0"/>
                <a:sym typeface="+mn-ea"/>
              </a:rPr>
              <a:t>м/с.  </a:t>
            </a:r>
            <a:r>
              <a:rPr lang="kk-KZ" sz="1200" dirty="0">
                <a:latin typeface="Times New Roman" pitchFamily="18" charset="0"/>
                <a:cs typeface="Times New Roman" pitchFamily="18" charset="0"/>
                <a:sym typeface="+mn-ea"/>
              </a:rPr>
              <a:t>Ауа температурасы </a:t>
            </a:r>
            <a:r>
              <a:rPr lang="kk-KZ" sz="1200" dirty="0" smtClean="0">
                <a:latin typeface="Times New Roman" pitchFamily="18" charset="0"/>
                <a:cs typeface="Times New Roman" pitchFamily="18" charset="0"/>
                <a:sym typeface="+mn-ea"/>
              </a:rPr>
              <a:t>түнде 15-17 градус </a:t>
            </a:r>
            <a:r>
              <a:rPr lang="kk-KZ" sz="1200" dirty="0">
                <a:latin typeface="Times New Roman" pitchFamily="18" charset="0"/>
                <a:cs typeface="Times New Roman" pitchFamily="18" charset="0"/>
                <a:sym typeface="+mn-ea"/>
              </a:rPr>
              <a:t>жылы.</a:t>
            </a:r>
          </a:p>
          <a:p>
            <a:pPr indent="182563" algn="just"/>
            <a:endParaRPr lang="ru-RU" sz="1200" dirty="0">
              <a:latin typeface="Times New Roman" panose="02020603050405020304" pitchFamily="18" charset="0"/>
              <a:cs typeface="Times New Roman" panose="02020603050405020304" pitchFamily="18" charset="0"/>
              <a:sym typeface="+mn-ea"/>
            </a:endParaRPr>
          </a:p>
          <a:p>
            <a:pPr lvl="0" indent="182563" algn="just"/>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Жезқазған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14722"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99777" y="2497064"/>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 </a:t>
            </a: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036152996"/>
              </p:ext>
            </p:extLst>
          </p:nvPr>
        </p:nvGraphicFramePr>
        <p:xfrm>
          <a:off x="5027448" y="4149080"/>
          <a:ext cx="4667576" cy="137160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en-US"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a:t>
              </a: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Барышева </a:t>
            </a:r>
            <a:r>
              <a:rPr lang="kk-KZ" altLang="ru-RU" sz="1200" b="1" i="1" dirty="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19400</TotalTime>
  <Words>499</Words>
  <Application>Microsoft Office PowerPoint</Application>
  <PresentationFormat>Лист A4 (210x297 мм)</PresentationFormat>
  <Paragraphs>88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3690</cp:revision>
  <cp:lastPrinted>2021-07-01T07:38:07Z</cp:lastPrinted>
  <dcterms:created xsi:type="dcterms:W3CDTF">2018-03-27T06:03:00Z</dcterms:created>
  <dcterms:modified xsi:type="dcterms:W3CDTF">2024-06-12T08:53:56Z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