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89" d="100"/>
          <a:sy n="89" d="100"/>
        </p:scale>
        <p:origin x="-126"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897448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13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14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бұрщақ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8273825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20214</TotalTime>
  <Words>617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3816</cp:revision>
  <cp:lastPrinted>2021-07-01T07:38:07Z</cp:lastPrinted>
  <dcterms:created xsi:type="dcterms:W3CDTF">2018-03-27T06:03:00Z</dcterms:created>
  <dcterms:modified xsi:type="dcterms:W3CDTF">2024-06-12T08:44:52Z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