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78657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найзағай. </a:t>
            </a:r>
            <a:r>
              <a:rPr lang="kk-KZ" sz="1200" dirty="0">
                <a:latin typeface="Times New Roman" panose="02020603050405020304" pitchFamily="18" charset="0"/>
                <a:cs typeface="Times New Roman" panose="02020603050405020304" pitchFamily="18" charset="0"/>
              </a:rPr>
              <a:t>Солтүстік-шығыстан соғатын жел солтүстік-батысқа ауысады,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н</a:t>
            </a:r>
            <a:r>
              <a:rPr lang="ru-RU" sz="1200" dirty="0" err="1" smtClean="0">
                <a:latin typeface="Times New Roman" panose="02020603050405020304" pitchFamily="18" charset="0"/>
                <a:cs typeface="Times New Roman" panose="02020603050405020304" pitchFamily="18" charset="0"/>
              </a:rPr>
              <a:t>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кезінде</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15-18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23-25°</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14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Жел 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13-15°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763" y="23662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74258851"/>
              </p:ext>
            </p:extLst>
          </p:nvPr>
        </p:nvGraphicFramePr>
        <p:xfrm>
          <a:off x="5044851" y="399295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0,568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21827</TotalTime>
  <Words>623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3787</cp:revision>
  <cp:lastPrinted>2021-07-01T03:56:27Z</cp:lastPrinted>
  <dcterms:created xsi:type="dcterms:W3CDTF">2018-03-27T06:03:00Z</dcterms:created>
  <dcterms:modified xsi:type="dcterms:W3CDTF">2024-06-12T08:07:37Z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