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8718779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5037329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маусымға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12 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13</a:t>
            </a:r>
            <a:r>
              <a:rPr lang="kk-KZ" altLang="ru-RU" sz="1200" b="1" dirty="0" smtClean="0">
                <a:latin typeface="Times New Roman" pitchFamily="18" charset="0"/>
                <a:cs typeface="Times New Roman" pitchFamily="18" charset="0"/>
              </a:rPr>
              <a:t> маусымға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Солтүстік-шығыстан жел соғады, күші 8-13 м/с. Ауа температурасы түнде 18-20, күндіз </a:t>
            </a:r>
            <a:r>
              <a:rPr lang="kk-KZ" sz="1100" dirty="0" smtClean="0">
                <a:latin typeface="Times New Roman" pitchFamily="18" charset="0"/>
                <a:cs typeface="Times New Roman" pitchFamily="18" charset="0"/>
              </a:rPr>
              <a:t>32-34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14 </a:t>
            </a:r>
            <a:r>
              <a:rPr lang="ru-RU" sz="1200" b="1" dirty="0" err="1" smtClean="0">
                <a:latin typeface="Times New Roman" panose="02020603050405020304" pitchFamily="18" charset="0"/>
                <a:cs typeface="Times New Roman" panose="02020603050405020304" pitchFamily="18" charset="0"/>
              </a:rPr>
              <a:t>маусымға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13738</TotalTime>
  <Words>578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3265</cp:revision>
  <cp:lastPrinted>2021-07-01T03:56:27Z</cp:lastPrinted>
  <dcterms:created xsi:type="dcterms:W3CDTF">2018-03-27T06:03:00Z</dcterms:created>
  <dcterms:modified xsi:type="dcterms:W3CDTF">2024-06-12T07:12:41Z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