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100" d="100"/>
          <a:sy n="100" d="100"/>
        </p:scale>
        <p:origin x="-3168" y="17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03032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12</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9195230"/>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6"/>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12 маусым с. 20-ден 13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таңертең және күндіз жыңбыр. Түнде тұман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kk-KZ" sz="1100" dirty="0">
                <a:latin typeface="Times New Roman" panose="02020603050405020304" pitchFamily="18" charset="0"/>
                <a:cs typeface="Times New Roman" panose="02020603050405020304" pitchFamily="18" charset="0"/>
              </a:rPr>
              <a:t>олтүстік-шығыстан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 түнде 13-15, күндіз 23-25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14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solidFill>
                  <a:prstClr val="black"/>
                </a:solidFill>
                <a:latin typeface="Times New Roman" panose="02020603050405020304" pitchFamily="18" charset="0"/>
                <a:cs typeface="Times New Roman" panose="02020603050405020304" pitchFamily="18" charset="0"/>
              </a:rPr>
              <a:t>олтүстік-шығыстан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14-16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13, түнде 14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29810</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5109</cp:revision>
  <cp:lastPrinted>2023-01-16T10:13:34Z</cp:lastPrinted>
  <dcterms:created xsi:type="dcterms:W3CDTF">2018-03-27T06:03:00Z</dcterms:created>
  <dcterms:modified xsi:type="dcterms:W3CDTF">2024-06-12T07:07:56Z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