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9383435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64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63610142"/>
              </p:ext>
            </p:extLst>
          </p:nvPr>
        </p:nvGraphicFramePr>
        <p:xfrm>
          <a:off x="5021088" y="4155260"/>
          <a:ext cx="4612432" cy="228600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679072">
                  <a:extLst>
                    <a:ext uri="{9D8B030D-6E8A-4147-A177-3AD203B41FA5}">
                      <a16:colId xmlns:a16="http://schemas.microsoft.com/office/drawing/2014/main" val="1276116030"/>
                    </a:ext>
                  </a:extLst>
                </a:gridCol>
                <a:gridCol w="1656184">
                  <a:extLst>
                    <a:ext uri="{9D8B030D-6E8A-4147-A177-3AD203B41FA5}">
                      <a16:colId xmlns:a16="http://schemas.microsoft.com/office/drawing/2014/main" val="2096923049"/>
                    </a:ext>
                  </a:extLst>
                </a:gridCol>
              </a:tblGrid>
              <a:tr h="611024">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0,006</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710</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71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0,35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18</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0,0</a:t>
                      </a:r>
                      <a:r>
                        <a:rPr lang="ru-RU" sz="1000">
                          <a:effectLst/>
                          <a:latin typeface="Times New Roman" panose="02020603050405020304" pitchFamily="18" charset="0"/>
                          <a:ea typeface="SimSun" panose="02010600030101010101" pitchFamily="2" charset="-122"/>
                        </a:rPr>
                        <a:t>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0,013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13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a:effectLst/>
                          <a:latin typeface="Times New Roman" panose="02020603050405020304" pitchFamily="18" charset="0"/>
                          <a:ea typeface="SimSun" panose="02010600030101010101" pitchFamily="2" charset="-122"/>
                        </a:rPr>
                        <a:t>0,06</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246769"/>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13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13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latin typeface="Times New Roman" panose="02020603050405020304" pitchFamily="18" charset="0"/>
                <a:cs typeface="Times New Roman" panose="02020603050405020304" pitchFamily="18" charset="0"/>
              </a:rPr>
              <a:t>Көшпелі бұлтты, жауын-шашынсыз. Жел </a:t>
            </a:r>
            <a:r>
              <a:rPr lang="kk-KZ" sz="1100" dirty="0" smtClean="0">
                <a:latin typeface="Times New Roman" panose="02020603050405020304" pitchFamily="18" charset="0"/>
                <a:cs typeface="Times New Roman" panose="02020603050405020304" pitchFamily="18" charset="0"/>
              </a:rPr>
              <a:t>оңтүстік-шығыстан </a:t>
            </a:r>
            <a:r>
              <a:rPr lang="kk-KZ" sz="1100" dirty="0" smtClean="0">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күші 9-14 м/с</a:t>
            </a:r>
            <a:r>
              <a:rPr lang="kk-KZ" sz="1100" dirty="0">
                <a:latin typeface="Times New Roman" panose="02020603050405020304" pitchFamily="18" charset="0"/>
                <a:cs typeface="Times New Roman" panose="02020603050405020304" pitchFamily="18" charset="0"/>
              </a:rPr>
              <a:t>. Ауа температурасы түнде </a:t>
            </a:r>
            <a:r>
              <a:rPr lang="kk-KZ" sz="1100" dirty="0" smtClean="0">
                <a:latin typeface="Times New Roman" panose="02020603050405020304" pitchFamily="18" charset="0"/>
                <a:cs typeface="Times New Roman" panose="02020603050405020304" pitchFamily="18" charset="0"/>
              </a:rPr>
              <a:t>20-22, </a:t>
            </a:r>
            <a:r>
              <a:rPr lang="kk-KZ" sz="1100" dirty="0" smtClean="0">
                <a:latin typeface="Times New Roman" panose="02020603050405020304" pitchFamily="18" charset="0"/>
                <a:cs typeface="Times New Roman" panose="02020603050405020304" pitchFamily="18" charset="0"/>
              </a:rPr>
              <a:t>күндіз 32-34 </a:t>
            </a:r>
            <a:r>
              <a:rPr lang="kk-KZ" sz="1100" dirty="0">
                <a:latin typeface="Times New Roman" panose="02020603050405020304" pitchFamily="18" charset="0"/>
                <a:cs typeface="Times New Roman" panose="02020603050405020304" pitchFamily="18" charset="0"/>
              </a:rPr>
              <a:t>градус жылы.</a:t>
            </a:r>
          </a:p>
          <a:p>
            <a:pPr lvl="0" indent="144000" algn="just"/>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 </a:t>
            </a:r>
            <a:r>
              <a:rPr lang="ru-RU" sz="1200" b="1" dirty="0" smtClean="0">
                <a:solidFill>
                  <a:srgbClr val="000000"/>
                </a:solidFill>
                <a:latin typeface="Times New Roman" pitchFamily="18" charset="0"/>
                <a:cs typeface="Times New Roman" pitchFamily="18" charset="0"/>
                <a:sym typeface="+mn-ea"/>
              </a:rPr>
              <a:t>14 </a:t>
            </a:r>
            <a:r>
              <a:rPr lang="ru-RU" sz="1200" b="1" dirty="0" err="1" smtClean="0">
                <a:solidFill>
                  <a:srgbClr val="000000"/>
                </a:solidFill>
                <a:latin typeface="Times New Roman" pitchFamily="18" charset="0"/>
                <a:cs typeface="Times New Roman" pitchFamily="18" charset="0"/>
                <a:sym typeface="+mn-ea"/>
              </a:rPr>
              <a:t>маусым</a:t>
            </a:r>
            <a:r>
              <a:rPr lang="kk-KZ" sz="1200" b="1" dirty="0" smtClean="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13 </a:t>
            </a:r>
            <a:r>
              <a:rPr lang="kk-KZ" sz="1200" b="1" dirty="0" smtClean="0">
                <a:solidFill>
                  <a:srgbClr val="000000"/>
                </a:solidFill>
                <a:latin typeface="Times New Roman" panose="02020603050405020304" pitchFamily="18" charset="0"/>
                <a:cs typeface="Times New Roman" panose="02020603050405020304" pitchFamily="18" charset="0"/>
                <a:sym typeface="+mn-ea"/>
              </a:rPr>
              <a:t>маусым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14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оңтүстік-шығыстан 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9-14 </a:t>
            </a:r>
            <a:r>
              <a:rPr lang="kk-KZ" sz="1100" dirty="0">
                <a:latin typeface="Times New Roman" panose="02020603050405020304" pitchFamily="18" charset="0"/>
                <a:cs typeface="Times New Roman" panose="02020603050405020304"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20-22 </a:t>
            </a:r>
            <a:r>
              <a:rPr lang="ru-RU" sz="1100" dirty="0" smtClean="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606332"/>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13 </a:t>
            </a:r>
            <a:r>
              <a:rPr lang="ru-RU" sz="1100" b="1" dirty="0" err="1" smtClean="0">
                <a:solidFill>
                  <a:schemeClr val="tx1"/>
                </a:solidFill>
                <a:latin typeface="Times New Roman" panose="02020603050405020304" pitchFamily="18" charset="0"/>
                <a:cs typeface="Times New Roman" panose="02020603050405020304" pitchFamily="18" charset="0"/>
              </a:rPr>
              <a:t>маусым</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14 </a:t>
            </a:r>
            <a:r>
              <a:rPr lang="kk-KZ" sz="1100" b="1" dirty="0" smtClean="0">
                <a:solidFill>
                  <a:schemeClr val="tx1"/>
                </a:solidFill>
                <a:latin typeface="Times New Roman" panose="02020603050405020304" pitchFamily="18" charset="0"/>
                <a:cs typeface="Times New Roman" panose="02020603050405020304" pitchFamily="18" charset="0"/>
              </a:rPr>
              <a:t>маусым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25792</TotalTime>
  <Words>569</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5032</cp:revision>
  <cp:lastPrinted>2021-07-01T03:56:27Z</cp:lastPrinted>
  <dcterms:created xsi:type="dcterms:W3CDTF">2018-03-27T06:03:00Z</dcterms:created>
  <dcterms:modified xsi:type="dcterms:W3CDTF">2024-06-12T06:20:54Z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