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25" d="100"/>
          <a:sy n="125" d="100"/>
        </p:scale>
        <p:origin x="2100"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9796008"/>
              </p:ext>
            </p:extLst>
          </p:nvPr>
        </p:nvGraphicFramePr>
        <p:xfrm>
          <a:off x="307975" y="2977872"/>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13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күндіз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аздаған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найзағай</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15-17,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23-25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13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14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02790"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7412706"/>
              </p:ext>
            </p:extLst>
          </p:nvPr>
        </p:nvGraphicFramePr>
        <p:xfrm>
          <a:off x="4866391" y="4293096"/>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794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FF0000"/>
                          </a:solidFill>
                          <a:effectLst/>
                          <a:latin typeface="Calibri" panose="020F0502020204030204" pitchFamily="34" charset="0"/>
                        </a:rPr>
                        <a:t>-</a:t>
                      </a:r>
                      <a:endParaRPr lang="ru-RU" sz="1100" b="0" i="0" u="none" strike="noStrike" dirty="0">
                        <a:solidFill>
                          <a:srgbClr val="FF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FF0000"/>
                          </a:solidFill>
                          <a:effectLst/>
                          <a:latin typeface="Calibri" panose="020F0502020204030204" pitchFamily="34" charset="0"/>
                        </a:rPr>
                        <a:t>-</a:t>
                      </a:r>
                      <a:endParaRPr lang="ru-RU" sz="1100" b="0" i="0" u="none" strike="noStrike" dirty="0">
                        <a:solidFill>
                          <a:srgbClr val="FF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9409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FF000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FF0000"/>
                          </a:solidFill>
                          <a:effectLst/>
                          <a:latin typeface="Calibri" panose="020F0502020204030204" pitchFamily="34" charset="0"/>
                        </a:rPr>
                        <a:t>-</a:t>
                      </a:r>
                      <a:endParaRPr lang="ru-RU" sz="1100" b="0" i="0" u="none" strike="noStrike" dirty="0">
                        <a:solidFill>
                          <a:srgbClr val="FF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З.Ж./Кириллова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19619</TotalTime>
  <Words>550</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3732</cp:revision>
  <cp:lastPrinted>2021-07-01T07:38:07Z</cp:lastPrinted>
  <dcterms:created xsi:type="dcterms:W3CDTF">2018-03-27T06:03:00Z</dcterms:created>
  <dcterms:modified xsi:type="dcterms:W3CDTF">2024-06-12T08:50:59Z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