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2" d="100"/>
          <a:sy n="82" d="100"/>
        </p:scale>
        <p:origin x="-31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887942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13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бұрщақ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4287267"/>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18849</TotalTime>
  <Words>581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3741</cp:revision>
  <cp:lastPrinted>2021-07-01T03:56:27Z</cp:lastPrinted>
  <dcterms:created xsi:type="dcterms:W3CDTF">2018-03-27T06:03:00Z</dcterms:created>
  <dcterms:modified xsi:type="dcterms:W3CDTF">2024-06-12T08:44:46Z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