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4602525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46708459"/>
              </p:ext>
            </p:extLst>
          </p:nvPr>
        </p:nvGraphicFramePr>
        <p:xfrm>
          <a:off x="4924425" y="3974337"/>
          <a:ext cx="4697413" cy="2611194"/>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336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446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3442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түнде </a:t>
            </a:r>
            <a:r>
              <a:rPr lang="kk-KZ" altLang="ru-RU" sz="1200" dirty="0" smtClean="0">
                <a:solidFill>
                  <a:srgbClr val="000000"/>
                </a:solidFill>
                <a:latin typeface="Times New Roman" pitchFamily="18" charset="0"/>
                <a:cs typeface="Times New Roman" pitchFamily="18" charset="0"/>
              </a:rPr>
              <a:t>24-26 </a:t>
            </a:r>
            <a:r>
              <a:rPr lang="kk-KZ" altLang="ru-RU" sz="1200" dirty="0" smtClean="0">
                <a:solidFill>
                  <a:srgbClr val="000000"/>
                </a:solidFill>
                <a:latin typeface="Times New Roman" pitchFamily="18" charset="0"/>
                <a:cs typeface="Times New Roman" pitchFamily="18" charset="0"/>
              </a:rPr>
              <a:t>жылы, күндіз қатты ыстық </a:t>
            </a:r>
            <a:r>
              <a:rPr lang="kk-KZ" altLang="ru-RU" sz="1200" dirty="0" smtClean="0">
                <a:solidFill>
                  <a:srgbClr val="000000"/>
                </a:solidFill>
                <a:latin typeface="Times New Roman" pitchFamily="18" charset="0"/>
                <a:cs typeface="Times New Roman" pitchFamily="18" charset="0"/>
              </a:rPr>
              <a:t>33-35 </a:t>
            </a:r>
            <a:r>
              <a:rPr lang="kk-KZ" altLang="ru-RU" sz="1200" dirty="0" smtClean="0">
                <a:solidFill>
                  <a:srgbClr val="000000"/>
                </a:solidFill>
                <a:latin typeface="Times New Roman" pitchFamily="18" charset="0"/>
                <a:cs typeface="Times New Roman" pitchFamily="18" charset="0"/>
              </a:rPr>
              <a:t>градус.</a:t>
            </a:r>
            <a:endParaRPr lang="ru-RU"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Оңтүстік-шығыстан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smtClean="0">
                <a:solidFill>
                  <a:srgbClr val="000000"/>
                </a:solidFill>
                <a:latin typeface="Times New Roman" pitchFamily="18" charset="0"/>
                <a:cs typeface="Times New Roman" pitchFamily="18" charset="0"/>
              </a:rPr>
              <a:t>. Ауа температурасы 24-26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21266</TotalTime>
  <Words>580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3712</cp:revision>
  <cp:lastPrinted>2023-02-06T06:57:51Z</cp:lastPrinted>
  <dcterms:created xsi:type="dcterms:W3CDTF">2018-03-27T06:03:00Z</dcterms:created>
  <dcterms:modified xsi:type="dcterms:W3CDTF">2024-06-12T07:29:05Z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