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1" d="100"/>
          <a:sy n="101" d="100"/>
        </p:scale>
        <p:origin x="684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3284643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июня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12 июня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13 июня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июня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дождь, гроза. Ветер северный, северо-восточный 5-10, днем при грозе порывы 15-18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25-27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июня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июня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ый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13-15°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24460" y="231374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909157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0,019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Кашканова Г.М.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20263</TotalTime>
  <Words>612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3605</cp:revision>
  <cp:lastPrinted>2021-07-01T03:56:27Z</cp:lastPrinted>
  <dcterms:created xsi:type="dcterms:W3CDTF">2018-03-27T06:03:00Z</dcterms:created>
  <dcterms:modified xsi:type="dcterms:W3CDTF">2024-06-12T08:01:31Z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