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31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26194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5" y="11895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 по 20 ч. 13 июня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дождь, днем небольшой дождь, гроза. Ветер северо-восточный 9-14 м/с. Температура воздуха ночью 12-14, днем 19-21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13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сильный дождь, гроза, град, шквал. Ветер северо-восточный 9-14, порывы 15-20 м/с. 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8214060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20679</TotalTime>
  <Words>656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3787</cp:revision>
  <cp:lastPrinted>2021-07-01T03:56:27Z</cp:lastPrinted>
  <dcterms:created xsi:type="dcterms:W3CDTF">2018-03-27T06:03:00Z</dcterms:created>
  <dcterms:modified xsi:type="dcterms:W3CDTF">2024-06-12T08:45:21Z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