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963338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северо-западный 5-10, днем при грозе порывы 15-18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14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6063667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23579</TotalTime>
  <Words>667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3874</cp:revision>
  <cp:lastPrinted>2021-10-18T15:52:53Z</cp:lastPrinted>
  <dcterms:created xsi:type="dcterms:W3CDTF">2018-03-27T06:03:00Z</dcterms:created>
  <dcterms:modified xsi:type="dcterms:W3CDTF">2024-06-12T08:07:43Z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