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38125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по 20 ч. 13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днем небольшой дождь, гроза. Ветер северо-восточный 9-14 м/с. Температура воздуха ночью 12-14, днем 19-21 тепла.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град, шквал. Ветер северо-восточный 9-14, порывы 15-20 м/с.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663498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18849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3694</cp:revision>
  <cp:lastPrinted>2021-07-01T03:56:27Z</cp:lastPrinted>
  <dcterms:created xsi:type="dcterms:W3CDTF">2018-03-27T06:03:00Z</dcterms:created>
  <dcterms:modified xsi:type="dcterms:W3CDTF">2024-06-12T08:45:19Z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