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82" d="100"/>
          <a:sy n="82" d="100"/>
        </p:scale>
        <p:origin x="-31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64498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 по 20 ч. 13 июня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северо-восточный 9-14 м/с. Температура воздуха ночью 15-17, днем 23-25 тепла.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июня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9-14, порывы 15-20 м/с.  Температура воздуха ночью 15-17 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1575059"/>
              </p:ext>
            </p:extLst>
          </p:nvPr>
        </p:nvGraphicFramePr>
        <p:xfrm>
          <a:off x="5007139" y="4005064"/>
          <a:ext cx="4716137" cy="131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0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19579</TotalTime>
  <Words>593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3699</cp:revision>
  <cp:lastPrinted>2021-07-01T03:56:27Z</cp:lastPrinted>
  <dcterms:created xsi:type="dcterms:W3CDTF">2018-03-27T06:03:00Z</dcterms:created>
  <dcterms:modified xsi:type="dcterms:W3CDTF">2024-06-12T08:51:02Z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