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13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Ветер юго-западный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4-9 м/с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13-15,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27-29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14 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юго-западный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 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13-15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1039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i="1" dirty="0" err="1" smtClean="0">
                <a:latin typeface="Times New Roman" pitchFamily="18" charset="0"/>
                <a:cs typeface="Times New Roman" pitchFamily="18" charset="0"/>
              </a:rPr>
              <a:t>Айтуган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19148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4190</cp:revision>
  <cp:lastPrinted>2021-07-01T03:56:27Z</cp:lastPrinted>
  <dcterms:created xsi:type="dcterms:W3CDTF">2018-03-27T06:03:00Z</dcterms:created>
  <dcterms:modified xsi:type="dcterms:W3CDTF">2024-06-12T07:59:18Z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