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82" d="100"/>
          <a:sy n="82" d="100"/>
        </p:scale>
        <p:origin x="-318" y="-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8420064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июня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июня по 20 ч. 13 июня 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9-14 м/с. Температура воздуха ночью 15-17, днем 26-28 тепла..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14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13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14 июня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северо-восточный 9-14, днем порывы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15-20 м/с. Температура воздуха ночью 15-17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79001" y="2502548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7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июня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9504691"/>
              </p:ext>
            </p:extLst>
          </p:nvPr>
        </p:nvGraphicFramePr>
        <p:xfrm>
          <a:off x="5018116" y="4509120"/>
          <a:ext cx="4759297" cy="16146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7274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54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19551</TotalTime>
  <Words>546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3679</cp:revision>
  <cp:lastPrinted>2021-07-01T03:56:27Z</cp:lastPrinted>
  <dcterms:created xsi:type="dcterms:W3CDTF">2018-03-27T06:03:00Z</dcterms:created>
  <dcterms:modified xsi:type="dcterms:W3CDTF">2024-06-12T08:53:59Z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